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531C3-2493-4477-82D7-717D6E4C5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F89029-4612-48AC-8D50-4E7174FA4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6CAE70-0841-4F99-B064-2380FF7A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B9E5D9-FCBF-436E-BE01-1EB3688E4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4878CB-C50A-40C6-9B08-2B7571BA4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63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54990-4540-4B39-A3F2-783C3C96B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F862F6-BF13-421F-AEB6-A8A394034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C346F2-9A97-42E7-8466-F611EFDCA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1DF0C2-34CA-4E89-B567-70CEC8F1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16FD3C-6DE6-42E7-8375-DFDE3E270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9C66507-D2EA-4B35-A7AF-973DA613E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BE31D8-843A-4FD6-9FFB-8DB0A76B1E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8C45F1-9959-4B7B-BB80-C982F363A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90779D-E32B-410B-8DF7-443D6103C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11E901-AEDD-4251-8CCF-0F750D9B3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29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47239-05E9-477E-B89D-455720F00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BD797E-1E7D-48F2-A721-180A36B67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FA7A95-7859-45D9-A464-1E7138D70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94A6F0-A99D-465A-95CF-262F1FF42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8C1FB-CBA6-4C70-A9C0-E0E89AB1F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40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A8EED-B83B-4430-B817-467E220A1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4FD0E6-50A3-4ABC-84DC-3CB9571BB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A7483-854C-4726-9884-B6B9A8D73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2C1CEE-84D0-4F3D-9AF1-E6916ADA7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275204-2E1E-4439-AC5A-6D558967A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97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1B0EF-B198-48D6-BB62-DA8941C9D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55AA8F-EBBA-42A6-95A6-5E83621D5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8082A21-3F4A-4D21-BE0D-0C7350A32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AA8956-5F43-45E1-B641-037C3D535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CB188F-9FD1-4D18-8081-12BCDA40B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D5AB4C-8DA1-4B0C-86EF-55B6844B2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2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C0E062-8063-4C5F-888D-43A97F3C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177F25-C516-41CD-99D2-3AE798213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8633F94-6D39-453F-8142-E0BEA7E67F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2881221-B36F-40A0-B5ED-37D6D69664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150F0E-A497-4455-81A9-797EC108B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BC14CD-294F-424B-8923-2BB47EC6C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3B28314-87BE-466F-BE17-C5E06BEAC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8815F0B-0466-4BF1-A6A7-EDB33EBB2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383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30475-2F60-4016-834E-1712B8C05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D61FD6C-AEC2-41CD-9CD3-8F4D0F54C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08B260A-47A7-4010-9855-BCFD51616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2DCB158-8971-452D-A171-96034F951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73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AE5E50-CE85-4403-94FC-50BD24ACE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015458E-1961-49F9-978B-0DCADA26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047055-E10D-4DF6-B7D8-518C2FB5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9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FCBB8B-DF81-4BBE-B234-EB90A022C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7D5552-8E43-48A2-AF9C-BF4143319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70D8B5-586E-485B-A12D-334A0AC86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B18201-DA1E-47F9-B5AA-D72EA68F7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5E87C3-6D92-48D6-A743-50A570DCE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7FD261-8743-45E9-9FCD-31C9DFEB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0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5C863-523D-4BAD-94BC-886FFEA0F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6D2E1B-0E0F-4742-8F5F-ACD1F857F4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AFED79-E6B8-4484-8F5D-18F1B7B4B0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161CB6-1DC6-4E7F-ABF6-9F30980B6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4B6FBE-9056-452B-AD8B-21C783A04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7612C4-380F-4A4B-B37F-9DB51F96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9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E7E4C-9E34-4664-B4FA-7D6C6B4CC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C66CE7-10A2-459F-A431-E247D7B5D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1F57EA-8E76-465F-80E3-6E0CE26346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9BB82-E365-4987-82E8-776E34998E3A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BBE954-C07B-400B-8525-689706A77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C67D63-3F64-4B90-A294-5AAEB7B78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2F0DE-F710-45F7-96CD-81BBF2D5C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85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sbaquez.blogspot.com/2011_06_02_archive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%D0%94%D0%BE%D0%BC_%D0%B6%D0%B8%D0%BB%D0%BE%D0%B9_(%D0%91%D0%B5%D0%BB%D0%B3%D0%BE%D1%80%D0%BE%D0%B4%D1%81%D0%BA%D0%B0%D1%8F_%D0%BE%D0%B1%D0%BB%D0%B0%D1%81%D1%82%D1%8C,_%D0%A1%D1%82%D0%B0%D1%80%D1%8B%D0%B9_%D0%9E%D1%81%D0%BA%D0%BE%D0%BB,_%D1%83%D0%BB%D0%B8%D1%86%D0%B0_%D0%9B%D0%B5%D0%BD%D0%B8%D0%BD%D0%B0,_64)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bitterjug/789868537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%D0%9D%D0%B0%D1%87%D0%B0%D0%BB%D1%8C%D0%BD%D0%B8%D0%BA-%D1%81%D0%B0%D0%BC%D0%BE%D0%B4%D1%83%D1%80.jpg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goblog.by/2010/10/1_14.html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F98CE1-0F08-4312-BF99-B4726F016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ли человеку знание права?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5A74355-880E-4499-BB58-3E6FF093A1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21936" y="1481078"/>
            <a:ext cx="5560217" cy="5011797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E9FAE7-926D-4C70-9AB3-D9A8A68BBC82}"/>
              </a:ext>
            </a:extLst>
          </p:cNvPr>
          <p:cNvSpPr txBox="1"/>
          <p:nvPr/>
        </p:nvSpPr>
        <p:spPr>
          <a:xfrm>
            <a:off x="6808783" y="5569545"/>
            <a:ext cx="4827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Бричикова Людмила Владимировна, учитель истории, обществознания и права ГБОУ гимназии № 49 г.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379629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84B4E-EF4C-407D-98B8-DD202D090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2031"/>
            <a:ext cx="3932237" cy="74558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Мнение…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8E1A62-54CB-44F2-8D32-4B72D24FBC1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" r="1736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C618EE6-5759-4D84-AE38-3F5444B96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266092"/>
            <a:ext cx="4112040" cy="460289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нужно только юристам, это сфера их профессиональных интересов, для людей, имеющих другие профессии, знание права не является необходимостью.</a:t>
            </a:r>
          </a:p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Согласны?</a:t>
            </a:r>
          </a:p>
        </p:txBody>
      </p:sp>
    </p:spTree>
    <p:extLst>
      <p:ext uri="{BB962C8B-B14F-4D97-AF65-F5344CB8AC3E}">
        <p14:creationId xmlns:p14="http://schemas.microsoft.com/office/powerpoint/2010/main" val="1025087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F7090-1BEE-4F5E-98DE-4EFFC28F4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5262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5A8FBF4-8EBD-4BF3-A6DD-CF342E487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070FAAF-61C2-4FE1-A19F-04618D09C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45920"/>
            <a:ext cx="3932237" cy="422306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 дом признан аварийным, вашу семью выселяют в срочном порядке. Местные власти предоставляют вам новое жилье не в городе, а в области, меньшее по площади. Нарушены ли ваши права?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ADDFC7-0EFC-4803-8D6A-882D9B20F7FD}"/>
              </a:ext>
            </a:extLst>
          </p:cNvPr>
          <p:cNvSpPr txBox="1"/>
          <p:nvPr/>
        </p:nvSpPr>
        <p:spPr>
          <a:xfrm>
            <a:off x="5183188" y="5738812"/>
            <a:ext cx="6172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commons.wikimedia.org/wiki/File:%D0%94%D0%BE%D0%BC_%D0%B6%D0%B8%D0%BB%D0%BE%D0%B9_(%D0%91%D0%B5%D0%BB%D0%B3%D0%BE%D1%80%D0%BE%D0%B4%D1%81%D0%BA%D0%B0%D1%8F_%D0%BE%D0%B1%D0%BB%D0%B0%D1%81%D1%82%D1%8C,_%D0%A1%D1%82%D0%B0%D1%80%D1%8B%D0%B9_%D0%9E%D1%81%D0%BA%D0%BE%D0%BB,_%D1%83%D0%BB%D0%B8%D1%86%D0%B0_%D0%9B%D0%B5%D0%BD%D0%B8%D0%BD%D0%B0,_64).JPG"/>
              </a:rPr>
              <a:t>Эта фотография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747562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CA3E6-CFDB-4E5E-A553-9E3706302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A7DF95-C366-4A35-A1BE-30A3E1062D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53278558-588C-4329-8F3D-C96645EBC1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50284" y="1295318"/>
            <a:ext cx="5045716" cy="4894345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48A471F6-5260-4F9C-9906-A86E34A67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668337"/>
            <a:ext cx="5183188" cy="794703"/>
          </a:xfrm>
        </p:spPr>
        <p:txBody>
          <a:bodyPr>
            <a:normAutofit/>
          </a:bodyPr>
          <a:lstStyle/>
          <a:p>
            <a:pPr algn="r"/>
            <a:r>
              <a:rPr lang="ru-RU" sz="32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17C2BFB-11D5-4D47-AFD2-B6AC9EA02E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случайно разбили чашку в магазине подарков и оплатили ее стоимость в кассе. Должны ли вы были оплачивать стоимость разбитой чашки?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53959B-EC85-4DB2-821A-B2D086A96065}"/>
              </a:ext>
            </a:extLst>
          </p:cNvPr>
          <p:cNvSpPr txBox="1"/>
          <p:nvPr/>
        </p:nvSpPr>
        <p:spPr>
          <a:xfrm>
            <a:off x="1580271" y="6138154"/>
            <a:ext cx="4469154" cy="231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://www.flickr.com/photos/bitterjug/789868537/"/>
              </a:rPr>
              <a:t>Эта фотография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/3.0/"/>
              </a:rPr>
              <a:t>CC BY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651428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F6837-98CA-40F1-B9FE-1D2772479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02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EF22503-C90F-4957-A478-C4EACEE096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38316" y="644943"/>
            <a:ext cx="4799871" cy="522404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0AD83DD5-ECD2-472C-B8BE-3ED05B67C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95363"/>
            <a:ext cx="4913898" cy="4873625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учитесь в вузе на вечернем отделении, а днем работаете с 8 до 17 ч пять раз в неделю. Два раза в месяц начальник требует вашего присутствия на работе в вечерние часы (когда у вас занятия в институте), в случае вашего отказа обещает уволить. Прав ли ваш начальник?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D606D5-0C07-481A-8D5F-6EBC10B432FA}"/>
              </a:ext>
            </a:extLst>
          </p:cNvPr>
          <p:cNvSpPr txBox="1"/>
          <p:nvPr/>
        </p:nvSpPr>
        <p:spPr>
          <a:xfrm>
            <a:off x="7429253" y="5589400"/>
            <a:ext cx="32713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commons.wikimedia.org/wiki/File:%D0%9D%D0%B0%D1%87%D0%B0%D0%BB%D1%8C%D0%BD%D0%B8%D0%BA-%D1%81%D0%B0%D0%BC%D0%BE%D0%B4%D1%83%D1%80.jpg"/>
              </a:rPr>
              <a:t>Эта фотография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676105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E5AFB-A8D0-4C87-B7BB-71C8CA59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фразу: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«Право необходимо знать, чтобы…»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8AB0A0-017E-4244-ACB7-B3C86E930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63281" y="1825625"/>
            <a:ext cx="3865438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2A258B-7C7A-48AA-90AF-350D07A33454}"/>
              </a:ext>
            </a:extLst>
          </p:cNvPr>
          <p:cNvSpPr txBox="1"/>
          <p:nvPr/>
        </p:nvSpPr>
        <p:spPr>
          <a:xfrm>
            <a:off x="4163281" y="6176963"/>
            <a:ext cx="38654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://www.logoblog.by/2010/10/1_14.html"/>
              </a:rPr>
              <a:t>Эта фотография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nc-sa/3.0/"/>
              </a:rPr>
              <a:t>CC BY-SA-NC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2448465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218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Нужно ли человеку знание права?</vt:lpstr>
      <vt:lpstr>Мнение…</vt:lpstr>
      <vt:lpstr>Ситуация</vt:lpstr>
      <vt:lpstr>Презентация PowerPoint</vt:lpstr>
      <vt:lpstr>Ситуация.</vt:lpstr>
      <vt:lpstr>Закончите фразу:  «Право необходимо знать, чтобы…»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Нужно ли человеку знание права?</dc:title>
  <dc:creator>Людмила</dc:creator>
  <cp:lastModifiedBy>людмила Бричикова</cp:lastModifiedBy>
  <cp:revision>4</cp:revision>
  <dcterms:created xsi:type="dcterms:W3CDTF">2018-09-03T12:51:10Z</dcterms:created>
  <dcterms:modified xsi:type="dcterms:W3CDTF">2019-04-19T14:43:19Z</dcterms:modified>
</cp:coreProperties>
</file>