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220DDA-C841-4EAC-92A3-BB0CA2653510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697C6F-0401-4CA6-82A5-561EFB77276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220DDA-C841-4EAC-92A3-BB0CA2653510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697C6F-0401-4CA6-82A5-561EFB7727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220DDA-C841-4EAC-92A3-BB0CA2653510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697C6F-0401-4CA6-82A5-561EFB7727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220DDA-C841-4EAC-92A3-BB0CA2653510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697C6F-0401-4CA6-82A5-561EFB7727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220DDA-C841-4EAC-92A3-BB0CA2653510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697C6F-0401-4CA6-82A5-561EFB77276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220DDA-C841-4EAC-92A3-BB0CA2653510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697C6F-0401-4CA6-82A5-561EFB7727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220DDA-C841-4EAC-92A3-BB0CA2653510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697C6F-0401-4CA6-82A5-561EFB7727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220DDA-C841-4EAC-92A3-BB0CA2653510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697C6F-0401-4CA6-82A5-561EFB7727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220DDA-C841-4EAC-92A3-BB0CA2653510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697C6F-0401-4CA6-82A5-561EFB77276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220DDA-C841-4EAC-92A3-BB0CA2653510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697C6F-0401-4CA6-82A5-561EFB7727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220DDA-C841-4EAC-92A3-BB0CA2653510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697C6F-0401-4CA6-82A5-561EFB77276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6220DDA-C841-4EAC-92A3-BB0CA2653510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9697C6F-0401-4CA6-82A5-561EFB77276D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Ярославль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86446" y="6072206"/>
            <a:ext cx="32514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ученица 3 класса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Шпилько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аша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s1200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428736"/>
            <a:ext cx="7286644" cy="4643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14620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57166"/>
            <a:ext cx="8358214" cy="626866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2-002-JAroslavl-samyj-bolshoj-gorod-Zolotogo-koltsa.jpg"/>
          <p:cNvPicPr>
            <a:picLocks noChangeAspect="1"/>
          </p:cNvPicPr>
          <p:nvPr/>
        </p:nvPicPr>
        <p:blipFill>
          <a:blip r:embed="rId2"/>
          <a:srcRect t="3125" r="-10157" b="-1113"/>
          <a:stretch>
            <a:fillRect/>
          </a:stretch>
        </p:blipFill>
        <p:spPr>
          <a:xfrm>
            <a:off x="357158" y="285728"/>
            <a:ext cx="9358378" cy="6286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8-008-JAroslav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42852"/>
            <a:ext cx="8501090" cy="6357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8-008-JAroslavl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8-018-JAroslav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8.jpg"/>
          <p:cNvPicPr>
            <a:picLocks noChangeAspect="1"/>
          </p:cNvPicPr>
          <p:nvPr/>
        </p:nvPicPr>
        <p:blipFill>
          <a:blip r:embed="rId2"/>
          <a:srcRect b="104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49</TotalTime>
  <Words>11</Words>
  <Application>Microsoft Office PowerPoint</Application>
  <PresentationFormat>Экран (4:3)</PresentationFormat>
  <Paragraphs>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Ярославль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Ярославль</dc:title>
  <dc:creator>Oleg</dc:creator>
  <cp:lastModifiedBy>Oleg</cp:lastModifiedBy>
  <cp:revision>5</cp:revision>
  <dcterms:created xsi:type="dcterms:W3CDTF">2019-04-11T12:56:41Z</dcterms:created>
  <dcterms:modified xsi:type="dcterms:W3CDTF">2019-04-11T13:45:54Z</dcterms:modified>
</cp:coreProperties>
</file>