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77" r:id="rId2"/>
    <p:sldId id="257" r:id="rId3"/>
    <p:sldId id="258" r:id="rId4"/>
    <p:sldId id="278" r:id="rId5"/>
    <p:sldId id="259" r:id="rId6"/>
    <p:sldId id="266" r:id="rId7"/>
    <p:sldId id="274" r:id="rId8"/>
    <p:sldId id="284" r:id="rId9"/>
    <p:sldId id="260" r:id="rId10"/>
    <p:sldId id="275" r:id="rId11"/>
    <p:sldId id="282" r:id="rId12"/>
    <p:sldId id="261" r:id="rId13"/>
    <p:sldId id="279" r:id="rId14"/>
    <p:sldId id="285" r:id="rId15"/>
    <p:sldId id="262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19.04.2019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19.04.2019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19.04.2019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19.04.2019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19.04.2019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19.04.2019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E:\Documents\Desktop\&#1053;&#1086;&#1074;&#1072;&#1103;%20&#1087;&#1072;&#1087;&#1082;&#1072;\&#1093;&#1086;&#1079;&#1103;&#1081;&#1082;&#1072;%20-%20(minus).mp3" TargetMode="Externa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15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15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15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15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alphaModFix amt="50000"/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1000" y="4071943"/>
            <a:ext cx="8458200" cy="1428759"/>
          </a:xfrm>
        </p:spPr>
        <p:txBody>
          <a:bodyPr>
            <a:normAutofit/>
          </a:bodyPr>
          <a:lstStyle/>
          <a:p>
            <a:r>
              <a:rPr lang="ru-RU" dirty="0" smtClean="0"/>
              <a:t>Стихотворение  </a:t>
            </a:r>
            <a:r>
              <a:rPr lang="ru-RU" dirty="0" err="1" smtClean="0"/>
              <a:t>Ю.Тувим</a:t>
            </a:r>
            <a:r>
              <a:rPr lang="ru-RU" dirty="0" smtClean="0"/>
              <a:t> «Овощи»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596" y="2857496"/>
            <a:ext cx="8458200" cy="914400"/>
          </a:xfrm>
        </p:spPr>
        <p:txBody>
          <a:bodyPr>
            <a:normAutofit/>
          </a:bodyPr>
          <a:lstStyle/>
          <a:p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" name="хозяйка - (minus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5" name="хозяйка - (minus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643438" y="5286388"/>
            <a:ext cx="40005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spc="-100" dirty="0" smtClean="0"/>
              <a:t>Автор : Чеботарева Татьяна Ивановна</a:t>
            </a:r>
          </a:p>
          <a:p>
            <a:pPr algn="ctr"/>
            <a:r>
              <a:rPr lang="ru-RU" b="1" spc="-100" dirty="0" smtClean="0"/>
              <a:t>Учитель </a:t>
            </a:r>
            <a:r>
              <a:rPr lang="ru-RU" b="1" spc="-100" dirty="0" smtClean="0"/>
              <a:t>начальных классов</a:t>
            </a:r>
          </a:p>
          <a:p>
            <a:pPr algn="ctr"/>
            <a:r>
              <a:rPr lang="ru-RU" b="1" spc="-100" dirty="0" smtClean="0"/>
              <a:t>МКОУ </a:t>
            </a:r>
            <a:r>
              <a:rPr lang="ru-RU" b="1" spc="-100" dirty="0" err="1" smtClean="0"/>
              <a:t>Селявинская</a:t>
            </a:r>
            <a:r>
              <a:rPr lang="ru-RU" b="1" spc="-100" dirty="0" smtClean="0"/>
              <a:t> ООШ</a:t>
            </a:r>
          </a:p>
          <a:p>
            <a:pPr algn="ctr"/>
            <a:r>
              <a:rPr lang="ru-RU" b="1" spc="-100" dirty="0" smtClean="0"/>
              <a:t>Лискинского </a:t>
            </a:r>
            <a:r>
              <a:rPr lang="ru-RU" b="1" spc="-100" dirty="0" smtClean="0"/>
              <a:t>района Воронежской области</a:t>
            </a:r>
            <a:endParaRPr lang="ru-RU" b="1" spc="-1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191349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10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audio>
              <p:cMediaNode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9" name="Содержимое 8" descr="http://maskuz.ru/wp-content/uploads/2015/05/%D0%BA%D0%B0%D1%80%D1%82%D0%BE%D1%84%D0%B5%D0%BB%D1%8C.jpg"/>
          <p:cNvPicPr>
            <a:picLocks noGrp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14282" y="571480"/>
            <a:ext cx="2547938" cy="18343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6" name="AutoShape 6" descr="https://xxivek.net/res/img/uploads/5d3bd1c429378530e99b899792cc430b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28" name="AutoShape 8" descr="https://xxivek.net/res/img/uploads/5d3bd1c429378530e99b899792cc430b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130" name="Picture 10" descr="http://ulmeria.ru/sites/default/files/news/preview_images/107156_or.jpg"/>
          <p:cNvPicPr>
            <a:picLocks noChangeAspect="1" noChangeArrowheads="1"/>
          </p:cNvPicPr>
          <p:nvPr/>
        </p:nvPicPr>
        <p:blipFill>
          <a:blip r:embed="rId3" cstate="screen">
            <a:lum contrast="10000"/>
          </a:blip>
          <a:srcRect/>
          <a:stretch>
            <a:fillRect/>
          </a:stretch>
        </p:blipFill>
        <p:spPr bwMode="auto">
          <a:xfrm>
            <a:off x="2786050" y="428604"/>
            <a:ext cx="2857520" cy="2071702"/>
          </a:xfrm>
          <a:prstGeom prst="rect">
            <a:avLst/>
          </a:prstGeom>
          <a:noFill/>
        </p:spPr>
      </p:pic>
      <p:pic>
        <p:nvPicPr>
          <p:cNvPr id="13" name="Рисунок 12" descr="http://www.uzifilm.ru/media/k2/items/cache/2e83d7bc595a142d5b8cc7504455fc0e_XL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786446" y="0"/>
            <a:ext cx="3168963" cy="2606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 descr="http://www.shokoladnica.com.ua/assets/images/new_folder_2/properly%20cook%20vegetables%20787979.jpg"/>
          <p:cNvPicPr/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" y="3643314"/>
            <a:ext cx="3000363" cy="23453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32" name="Picture 12" descr="http://www.allgreeks.gr/uploads/post_assets/529b13d5cae9f/maintanos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3000364" y="3357562"/>
            <a:ext cx="3143232" cy="2404572"/>
          </a:xfrm>
          <a:prstGeom prst="rect">
            <a:avLst/>
          </a:prstGeom>
          <a:noFill/>
        </p:spPr>
      </p:pic>
      <p:pic>
        <p:nvPicPr>
          <p:cNvPr id="5134" name="Picture 14" descr="http://zakarpatproduct.com/sites/default/files/imagecache/250x250/product/burak1_0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143604" y="2928934"/>
            <a:ext cx="3000396" cy="3000396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428596" y="2571744"/>
            <a:ext cx="18573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 Картошку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3286116" y="2571744"/>
            <a:ext cx="1785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   капусту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6643702" y="2571744"/>
            <a:ext cx="1928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  морковку</a:t>
            </a: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714348" y="6072206"/>
            <a:ext cx="2000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   горох</a:t>
            </a:r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4071934" y="6072206"/>
            <a:ext cx="16430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петрушку</a:t>
            </a:r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6929454" y="6143644"/>
            <a:ext cx="22145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и </a:t>
            </a:r>
            <a:r>
              <a:rPr lang="ru-RU" smtClean="0"/>
              <a:t>свеклу…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5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5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5" grpId="0"/>
      <p:bldP spid="16" grpId="0"/>
      <p:bldP spid="17" grpId="0"/>
      <p:bldP spid="1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547213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554163"/>
            <a:ext cx="8634442" cy="1446210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lvl="7">
              <a:buNone/>
            </a:pPr>
            <a:r>
              <a:rPr lang="ru-RU" sz="9600" b="1" spc="600" dirty="0" smtClean="0">
                <a:ln w="11430"/>
                <a:solidFill>
                  <a:srgbClr val="FF0000"/>
                </a:solidFill>
                <a:latin typeface="Arial Black" pitchFamily="34" charset="0"/>
              </a:rPr>
              <a:t>ОХ!</a:t>
            </a:r>
            <a:endParaRPr lang="ru-RU" sz="9600" b="1" spc="600" dirty="0">
              <a:ln w="11430"/>
              <a:solidFill>
                <a:srgbClr val="FF000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0.012 -0.02398  0.033 -0.05861  0.058 -0.05861  C 0.095 -0.05861  0.125 -0.02265  0.125 0.02265  C 0.125 0.0373  0.122 0.05062  0.116 0.06261  C 0.117 0.06261  0 0.24244  0 0.24377  C 0 0.24244  -0.117 0.06261  -0.116 0.06261  C -0.122 0.05062  -0.125 0.0373  -0.125 0.02265  C -0.125 -0.02265  -0.095 -0.05861  -0.057 -0.05861  C -0.033 -0.05861  -0.012 -0.02398  0 0  Z" pathEditMode="relative" ptsTypes="">
                                      <p:cBhvr>
                                        <p:cTn id="11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013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4786314" y="500042"/>
            <a:ext cx="3786718" cy="2840039"/>
          </a:xfrm>
        </p:spPr>
      </p:pic>
      <p:pic>
        <p:nvPicPr>
          <p:cNvPr id="2050" name="Picture 2" descr="http://www.verdeo.ru/i/media/19351_17877_big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42910" y="785794"/>
            <a:ext cx="3502381" cy="2280926"/>
          </a:xfrm>
          <a:prstGeom prst="rect">
            <a:avLst/>
          </a:prstGeom>
          <a:noFill/>
        </p:spPr>
      </p:pic>
      <p:pic>
        <p:nvPicPr>
          <p:cNvPr id="2052" name="Picture 4" descr="http://d12tusb9bq3y6m.cloudfront.net/wp-content/uploads/2012/09/Magnascan_-_boiling_water.jpg"/>
          <p:cNvPicPr>
            <a:picLocks noChangeAspect="1" noChangeArrowheads="1"/>
          </p:cNvPicPr>
          <p:nvPr/>
        </p:nvPicPr>
        <p:blipFill>
          <a:blip r:embed="rId4" cstate="screen">
            <a:lum contrast="10000"/>
          </a:blip>
          <a:srcRect/>
          <a:stretch>
            <a:fillRect/>
          </a:stretch>
        </p:blipFill>
        <p:spPr bwMode="auto">
          <a:xfrm>
            <a:off x="0" y="3529000"/>
            <a:ext cx="4572000" cy="2743201"/>
          </a:xfrm>
          <a:prstGeom prst="rect">
            <a:avLst/>
          </a:prstGeom>
          <a:noFill/>
        </p:spPr>
      </p:pic>
      <p:pic>
        <p:nvPicPr>
          <p:cNvPr id="2054" name="Picture 6" descr="http://media.trusper.net.s3.amazonaws.com/u/5efb0134-d729-4fe3-bfb4-263faa63ad5a.jpg"/>
          <p:cNvPicPr>
            <a:picLocks noChangeAspect="1" noChangeArrowheads="1"/>
          </p:cNvPicPr>
          <p:nvPr/>
        </p:nvPicPr>
        <p:blipFill>
          <a:blip r:embed="rId5" cstate="screen">
            <a:lum contrast="40000"/>
          </a:blip>
          <a:srcRect/>
          <a:stretch>
            <a:fillRect/>
          </a:stretch>
        </p:blipFill>
        <p:spPr bwMode="auto">
          <a:xfrm>
            <a:off x="5189381" y="3571876"/>
            <a:ext cx="3649792" cy="2738414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214414" y="285728"/>
            <a:ext cx="30718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Накрытые крышкою,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5715008" y="142852"/>
            <a:ext cx="2286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 душном горшке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1571604" y="6286520"/>
            <a:ext cx="2857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Кипели, кипели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5929322" y="6286520"/>
            <a:ext cx="29289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 крутом кипятке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9" name="Содержимое 8" descr="http://maskuz.ru/wp-content/uploads/2015/05/%D0%BA%D0%B0%D1%80%D1%82%D0%BE%D1%84%D0%B5%D0%BB%D1%8C.jpg"/>
          <p:cNvPicPr>
            <a:picLocks noGrp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14282" y="571480"/>
            <a:ext cx="2547938" cy="18343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6" name="AutoShape 6" descr="https://xxivek.net/res/img/uploads/5d3bd1c429378530e99b899792cc430b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28" name="AutoShape 8" descr="https://xxivek.net/res/img/uploads/5d3bd1c429378530e99b899792cc430b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130" name="Picture 10" descr="http://ulmeria.ru/sites/default/files/news/preview_images/107156_or.jpg"/>
          <p:cNvPicPr>
            <a:picLocks noChangeAspect="1" noChangeArrowheads="1"/>
          </p:cNvPicPr>
          <p:nvPr/>
        </p:nvPicPr>
        <p:blipFill>
          <a:blip r:embed="rId3" cstate="screen">
            <a:lum contrast="10000"/>
          </a:blip>
          <a:srcRect/>
          <a:stretch>
            <a:fillRect/>
          </a:stretch>
        </p:blipFill>
        <p:spPr bwMode="auto">
          <a:xfrm>
            <a:off x="2786050" y="428604"/>
            <a:ext cx="2857520" cy="2071702"/>
          </a:xfrm>
          <a:prstGeom prst="rect">
            <a:avLst/>
          </a:prstGeom>
          <a:noFill/>
        </p:spPr>
      </p:pic>
      <p:pic>
        <p:nvPicPr>
          <p:cNvPr id="13" name="Рисунок 12" descr="http://www.uzifilm.ru/media/k2/items/cache/2e83d7bc595a142d5b8cc7504455fc0e_XL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786446" y="0"/>
            <a:ext cx="3168963" cy="2606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 descr="http://www.shokoladnica.com.ua/assets/images/new_folder_2/properly%20cook%20vegetables%20787979.jpg"/>
          <p:cNvPicPr/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" y="3643314"/>
            <a:ext cx="3000363" cy="23453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32" name="Picture 12" descr="http://www.allgreeks.gr/uploads/post_assets/529b13d5cae9f/maintanos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3000364" y="3357562"/>
            <a:ext cx="3143232" cy="2404572"/>
          </a:xfrm>
          <a:prstGeom prst="rect">
            <a:avLst/>
          </a:prstGeom>
          <a:noFill/>
        </p:spPr>
      </p:pic>
      <p:pic>
        <p:nvPicPr>
          <p:cNvPr id="5134" name="Picture 14" descr="http://zakarpatproduct.com/sites/default/files/imagecache/250x250/product/burak1_0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143604" y="2928934"/>
            <a:ext cx="3000396" cy="3000396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428596" y="2571744"/>
            <a:ext cx="18573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 Картошка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3286116" y="2571744"/>
            <a:ext cx="1785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   капуста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6643702" y="2571744"/>
            <a:ext cx="1928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  морковка</a:t>
            </a: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714348" y="6072206"/>
            <a:ext cx="2000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   горох</a:t>
            </a:r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4071934" y="6072206"/>
            <a:ext cx="16430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петрушка</a:t>
            </a:r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6929454" y="6143644"/>
            <a:ext cx="22145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и свекла..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5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5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5" grpId="0"/>
      <p:bldP spid="16" grpId="0"/>
      <p:bldP spid="17" grpId="0"/>
      <p:bldP spid="1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547213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554163"/>
            <a:ext cx="8634442" cy="1446210"/>
          </a:xfrm>
        </p:spPr>
        <p:txBody>
          <a:bodyPr>
            <a:normAutofit lnSpcReduction="1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lvl="7">
              <a:buNone/>
            </a:pPr>
            <a:r>
              <a:rPr lang="ru-RU" sz="9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ОХ!</a:t>
            </a:r>
            <a:endParaRPr lang="ru-RU" sz="9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82 0.00278 C -0.00278 0.04811 0.00712 0.08927 0.02413 0.1161 C 0.02413 0.11725 0.05122 0.15333 0.05122 0.15194 C 0.06615 0.17207 0.07517 0.19982 0.07517 0.22919 C 0.07517 0.28793 0.0401 0.33441 -0.00382 0.3358 C -0.04774 0.33441 -0.08281 0.28793 -0.08281 0.22919 C -0.08281 0.19982 -0.07378 0.17207 -0.05885 0.15194 C -0.05885 0.15333 -0.03177 0.11725 -0.03177 0.1161 C -0.01476 0.08927 -0.00486 0.04811 -0.00382 0.00278 Z " pathEditMode="relative" rAng="0" ptsTypes="fffffffff">
                                      <p:cBhvr>
                                        <p:cTn id="11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392f2c1b60ed36c3a9c8feb88f8b801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5720" y="285728"/>
            <a:ext cx="6026739" cy="4525963"/>
          </a:xfrm>
        </p:spPr>
      </p:pic>
      <p:pic>
        <p:nvPicPr>
          <p:cNvPr id="1026" name="Picture 2" descr="http://auroraferrero.it/wp-content/gallery/reastaurant-and-chef/piccoli-chef-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57918" y="1643050"/>
            <a:ext cx="2786082" cy="504825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857224" y="5143512"/>
            <a:ext cx="41434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И суп овощной оказался неплох!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Picture 2" descr="http://www.piskarevarestorations.com/foto/p04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14480" y="285728"/>
            <a:ext cx="6072230" cy="2786082"/>
          </a:xfrm>
          <a:prstGeom prst="rect">
            <a:avLst/>
          </a:prstGeom>
          <a:noFill/>
        </p:spPr>
      </p:pic>
      <p:pic>
        <p:nvPicPr>
          <p:cNvPr id="4" name="Рисунок 3" descr="http://referatdb.ru/pars_docs/refs/213/212363/212363_html_4310d7d6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214290"/>
            <a:ext cx="1472565" cy="28619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8" name="Picture 4" descr="http://itsfresh.ru/upload/iblock/2eb/2ebd71340acb5f0247211c2afbcc686b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857884" y="3500438"/>
            <a:ext cx="3071802" cy="3005247"/>
          </a:xfrm>
          <a:prstGeom prst="rect">
            <a:avLst/>
          </a:prstGeom>
          <a:noFill/>
        </p:spPr>
      </p:pic>
      <p:pic>
        <p:nvPicPr>
          <p:cNvPr id="9" name="Picture 4" descr="http://domkartinok.ru/_ph/75/2/518153508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500298" y="3714752"/>
            <a:ext cx="3201979" cy="2630959"/>
          </a:xfrm>
          <a:prstGeom prst="rect">
            <a:avLst/>
          </a:prstGeom>
          <a:noFill/>
        </p:spPr>
      </p:pic>
      <p:pic>
        <p:nvPicPr>
          <p:cNvPr id="10" name="Содержимое 4" descr="http://referatdb.ru/pars_docs/refs/213/212363/212363_html_4310d7d6.png"/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3571876"/>
            <a:ext cx="146685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285720" y="3286124"/>
            <a:ext cx="1285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214282" y="3071810"/>
            <a:ext cx="15001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Хозяйка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2500298" y="3143248"/>
            <a:ext cx="32147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           однажды с базара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7215206" y="3000372"/>
            <a:ext cx="1714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пришла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214282" y="6357958"/>
            <a:ext cx="1928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Хозяйка однажды</a:t>
            </a:r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3357554" y="6357958"/>
            <a:ext cx="15001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домой</a:t>
            </a:r>
            <a:endParaRPr lang="ru-RU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7524328" y="6488668"/>
            <a:ext cx="12137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prstClr val="black"/>
                </a:solidFill>
              </a:rPr>
              <a:t>принесла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1"/>
      <p:bldP spid="13" grpId="0"/>
      <p:bldP spid="14" grpId="0"/>
      <p:bldP spid="15" grpId="0"/>
      <p:bldP spid="15" grpId="1"/>
      <p:bldP spid="17" grpId="0"/>
      <p:bldP spid="2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9" name="Содержимое 8" descr="http://maskuz.ru/wp-content/uploads/2015/05/%D0%BA%D0%B0%D1%80%D1%82%D0%BE%D1%84%D0%B5%D0%BB%D1%8C.jpg"/>
          <p:cNvPicPr>
            <a:picLocks noGrp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14282" y="571480"/>
            <a:ext cx="2547938" cy="18343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6" name="AutoShape 6" descr="https://xxivek.net/res/img/uploads/5d3bd1c429378530e99b899792cc430b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28" name="AutoShape 8" descr="https://xxivek.net/res/img/uploads/5d3bd1c429378530e99b899792cc430b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130" name="Picture 10" descr="http://ulmeria.ru/sites/default/files/news/preview_images/107156_or.jpg"/>
          <p:cNvPicPr>
            <a:picLocks noChangeAspect="1" noChangeArrowheads="1"/>
          </p:cNvPicPr>
          <p:nvPr/>
        </p:nvPicPr>
        <p:blipFill>
          <a:blip r:embed="rId3" cstate="screen">
            <a:lum contrast="10000"/>
          </a:blip>
          <a:srcRect/>
          <a:stretch>
            <a:fillRect/>
          </a:stretch>
        </p:blipFill>
        <p:spPr bwMode="auto">
          <a:xfrm>
            <a:off x="2786050" y="428604"/>
            <a:ext cx="2857520" cy="2071702"/>
          </a:xfrm>
          <a:prstGeom prst="rect">
            <a:avLst/>
          </a:prstGeom>
          <a:noFill/>
        </p:spPr>
      </p:pic>
      <p:pic>
        <p:nvPicPr>
          <p:cNvPr id="13" name="Рисунок 12" descr="http://www.uzifilm.ru/media/k2/items/cache/2e83d7bc595a142d5b8cc7504455fc0e_XL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786446" y="0"/>
            <a:ext cx="3168963" cy="2606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 descr="http://www.shokoladnica.com.ua/assets/images/new_folder_2/properly%20cook%20vegetables%20787979.jpg"/>
          <p:cNvPicPr/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" y="3643314"/>
            <a:ext cx="3000363" cy="23453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32" name="Picture 12" descr="http://www.allgreeks.gr/uploads/post_assets/529b13d5cae9f/maintanos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3000364" y="3357562"/>
            <a:ext cx="3143232" cy="2404572"/>
          </a:xfrm>
          <a:prstGeom prst="rect">
            <a:avLst/>
          </a:prstGeom>
          <a:noFill/>
        </p:spPr>
      </p:pic>
      <p:pic>
        <p:nvPicPr>
          <p:cNvPr id="5134" name="Picture 14" descr="http://zakarpatproduct.com/sites/default/files/imagecache/250x250/product/burak1_0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143604" y="2928934"/>
            <a:ext cx="3000396" cy="3000396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428596" y="2571744"/>
            <a:ext cx="18573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 Картошку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3286116" y="2571744"/>
            <a:ext cx="1785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   капусту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6643702" y="2571744"/>
            <a:ext cx="1928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  морковку</a:t>
            </a: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714348" y="6072206"/>
            <a:ext cx="2000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   горох</a:t>
            </a:r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4071934" y="6072206"/>
            <a:ext cx="16430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петрушку</a:t>
            </a:r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6929454" y="6143644"/>
            <a:ext cx="22145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и свеклу…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5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5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5" grpId="0"/>
      <p:bldP spid="16" grpId="0"/>
      <p:bldP spid="17" grpId="0"/>
      <p:bldP spid="1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547213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554163"/>
            <a:ext cx="8634442" cy="1446210"/>
          </a:xfrm>
        </p:spPr>
        <p:txBody>
          <a:bodyPr>
            <a:normAutofit lnSpcReduction="1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lvl="7">
              <a:buNone/>
            </a:pPr>
            <a:r>
              <a:rPr lang="ru-RU" sz="9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ОХ!</a:t>
            </a:r>
            <a:endParaRPr lang="ru-RU" sz="9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5" name="Содержимое 1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http://www.stihi.ru/pics/2014/10/28/219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85720" y="3429000"/>
            <a:ext cx="1728780" cy="3022425"/>
          </a:xfrm>
          <a:prstGeom prst="rect">
            <a:avLst/>
          </a:prstGeom>
          <a:noFill/>
        </p:spPr>
      </p:pic>
      <p:pic>
        <p:nvPicPr>
          <p:cNvPr id="4100" name="Picture 4" descr="http://www.wallpapers1920.ru/img/picture/Jan/25/f81380730cffb0e8f6b2ad60d5c5888f/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929322" y="571480"/>
            <a:ext cx="3000396" cy="3000396"/>
          </a:xfrm>
          <a:prstGeom prst="rect">
            <a:avLst/>
          </a:prstGeom>
          <a:noFill/>
        </p:spPr>
      </p:pic>
      <p:pic>
        <p:nvPicPr>
          <p:cNvPr id="4102" name="Picture 6" descr="http://www.vectoc.com/wp-content/uploads/2012/10/Vegetable-cartoon-image-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282" y="214290"/>
            <a:ext cx="3228071" cy="3143272"/>
          </a:xfrm>
          <a:prstGeom prst="rect">
            <a:avLst/>
          </a:prstGeom>
          <a:noFill/>
        </p:spPr>
      </p:pic>
      <p:pic>
        <p:nvPicPr>
          <p:cNvPr id="4104" name="Picture 8" descr="http://img1.liveinternet.ru/images/attach/c/10/110/384/110384517_large_5a__2_.pn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571868" y="285728"/>
            <a:ext cx="2714644" cy="3689807"/>
          </a:xfrm>
          <a:prstGeom prst="rect">
            <a:avLst/>
          </a:prstGeom>
          <a:noFill/>
        </p:spPr>
      </p:pic>
      <p:pic>
        <p:nvPicPr>
          <p:cNvPr id="13" name="Рисунок 12" descr="http://img1.liveinternet.ru/images/attach/c/9/107/834/107834839_.pn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928926" y="3714752"/>
            <a:ext cx="107157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6" name="Picture 10" descr="http://www.tekset.it/foto/tavolo_0141_sb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5929322" y="3857628"/>
            <a:ext cx="3214678" cy="2500330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2000232" y="6429396"/>
            <a:ext cx="3929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Вот овощи спор завели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6072198" y="6500834"/>
            <a:ext cx="18573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       на столе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770" decel="100000"/>
                                        <p:tgtEl>
                                          <p:spTgt spid="410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2" dur="770" decel="100000"/>
                                        <p:tgtEl>
                                          <p:spTgt spid="410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4" dur="770" fill="hold"/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6" dur="770" fill="hold"/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4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ответы-на-вопросы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4786347" cy="3589761"/>
          </a:xfrm>
        </p:spPr>
      </p:pic>
      <p:pic>
        <p:nvPicPr>
          <p:cNvPr id="23554" name="Picture 2" descr="http://www.sweetfactor.net/uploads/9/4/6/3/9463563/8993737_orig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857752" y="214290"/>
            <a:ext cx="3996531" cy="2857520"/>
          </a:xfrm>
          <a:prstGeom prst="rect">
            <a:avLst/>
          </a:prstGeom>
          <a:noFill/>
        </p:spPr>
      </p:pic>
      <p:pic>
        <p:nvPicPr>
          <p:cNvPr id="23556" name="Picture 4" descr="http://static.ladepeche.fr/content/media/image/zoom/2013/08/21/201308211350-full.jpg"/>
          <p:cNvPicPr>
            <a:picLocks noChangeAspect="1" noChangeArrowheads="1"/>
          </p:cNvPicPr>
          <p:nvPr/>
        </p:nvPicPr>
        <p:blipFill>
          <a:blip r:embed="rId4" cstate="screen"/>
          <a:srcRect t="-2096"/>
          <a:stretch>
            <a:fillRect/>
          </a:stretch>
        </p:blipFill>
        <p:spPr bwMode="auto">
          <a:xfrm>
            <a:off x="2214546" y="3500438"/>
            <a:ext cx="4214842" cy="3357562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42844" y="3214686"/>
            <a:ext cx="1285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Что   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5500694" y="3214686"/>
            <a:ext cx="2857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Лучше, вкусней и нужней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6786578" y="6429396"/>
            <a:ext cx="20717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На Земле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9" name="Содержимое 8" descr="http://maskuz.ru/wp-content/uploads/2015/05/%D0%BA%D0%B0%D1%80%D1%82%D0%BE%D1%84%D0%B5%D0%BB%D1%8C.jpg"/>
          <p:cNvPicPr>
            <a:picLocks noGrp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14282" y="571480"/>
            <a:ext cx="2547938" cy="18343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6" name="AutoShape 6" descr="https://xxivek.net/res/img/uploads/5d3bd1c429378530e99b899792cc430b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28" name="AutoShape 8" descr="https://xxivek.net/res/img/uploads/5d3bd1c429378530e99b899792cc430b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130" name="Picture 10" descr="http://ulmeria.ru/sites/default/files/news/preview_images/107156_or.jpg"/>
          <p:cNvPicPr>
            <a:picLocks noChangeAspect="1" noChangeArrowheads="1"/>
          </p:cNvPicPr>
          <p:nvPr/>
        </p:nvPicPr>
        <p:blipFill>
          <a:blip r:embed="rId3" cstate="screen">
            <a:lum contrast="10000"/>
          </a:blip>
          <a:srcRect/>
          <a:stretch>
            <a:fillRect/>
          </a:stretch>
        </p:blipFill>
        <p:spPr bwMode="auto">
          <a:xfrm>
            <a:off x="2786050" y="428604"/>
            <a:ext cx="2857520" cy="2071702"/>
          </a:xfrm>
          <a:prstGeom prst="rect">
            <a:avLst/>
          </a:prstGeom>
          <a:noFill/>
        </p:spPr>
      </p:pic>
      <p:pic>
        <p:nvPicPr>
          <p:cNvPr id="13" name="Рисунок 12" descr="http://www.uzifilm.ru/media/k2/items/cache/2e83d7bc595a142d5b8cc7504455fc0e_XL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786446" y="0"/>
            <a:ext cx="3168963" cy="2606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 descr="http://www.shokoladnica.com.ua/assets/images/new_folder_2/properly%20cook%20vegetables%20787979.jpg"/>
          <p:cNvPicPr/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" y="3643314"/>
            <a:ext cx="3000363" cy="23453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32" name="Picture 12" descr="http://www.allgreeks.gr/uploads/post_assets/529b13d5cae9f/maintanos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3000364" y="3357562"/>
            <a:ext cx="3143232" cy="2404572"/>
          </a:xfrm>
          <a:prstGeom prst="rect">
            <a:avLst/>
          </a:prstGeom>
          <a:noFill/>
        </p:spPr>
      </p:pic>
      <p:pic>
        <p:nvPicPr>
          <p:cNvPr id="5134" name="Picture 14" descr="http://zakarpatproduct.com/sites/default/files/imagecache/250x250/product/burak1_0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143604" y="2928934"/>
            <a:ext cx="3000396" cy="3000396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428596" y="2571744"/>
            <a:ext cx="18573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 Картошка?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3286116" y="2571744"/>
            <a:ext cx="1785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   капуста?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6643702" y="2571744"/>
            <a:ext cx="1928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  морковка?</a:t>
            </a: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714348" y="6072206"/>
            <a:ext cx="2000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   горох?</a:t>
            </a:r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4071934" y="6072206"/>
            <a:ext cx="16430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Петрушка?</a:t>
            </a:r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6929454" y="6143644"/>
            <a:ext cx="22145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Иль  свекла…?   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5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5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5" grpId="0"/>
      <p:bldP spid="16" grpId="0"/>
      <p:bldP spid="17" grpId="0"/>
      <p:bldP spid="1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547213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548680"/>
            <a:ext cx="8596064" cy="5400600"/>
          </a:xfrm>
          <a:ln>
            <a:solidFill>
              <a:srgbClr val="92D050"/>
            </a:solidFill>
          </a:ln>
        </p:spPr>
        <p:txBody>
          <a:bodyPr>
            <a:normAutofit/>
          </a:bodyPr>
          <a:lstStyle/>
          <a:p>
            <a:pPr lvl="7">
              <a:buNone/>
            </a:pPr>
            <a:r>
              <a:rPr lang="ru-RU" sz="9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ОХ!</a:t>
            </a:r>
            <a:endParaRPr lang="ru-RU" sz="9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57950" y="274638"/>
            <a:ext cx="2328850" cy="511156"/>
          </a:xfrm>
        </p:spPr>
        <p:txBody>
          <a:bodyPr>
            <a:normAutofit/>
          </a:bodyPr>
          <a:lstStyle/>
          <a:p>
            <a:r>
              <a:rPr lang="ru-RU" sz="1800" dirty="0" smtClean="0"/>
              <a:t>Ножик взяла</a:t>
            </a:r>
            <a:endParaRPr lang="ru-RU" sz="1800" dirty="0"/>
          </a:p>
        </p:txBody>
      </p:sp>
      <p:pic>
        <p:nvPicPr>
          <p:cNvPr id="6" name="Содержимое 5" descr="http://referatdb.ru/pars_docs/refs/213/212363/212363_html_4310d7d6.pn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142852"/>
            <a:ext cx="2143140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 descr="http://lezo.com.ua/img.php?img=BB-2m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43174" y="500042"/>
            <a:ext cx="3119436" cy="2869881"/>
          </a:xfrm>
          <a:prstGeom prst="rect">
            <a:avLst/>
          </a:prstGeom>
          <a:noFill/>
        </p:spPr>
      </p:pic>
      <p:pic>
        <p:nvPicPr>
          <p:cNvPr id="3076" name="Picture 4" descr="http://img-fotki.yandex.ru/get/6308/160878850.a5/0_76b6d_f1a0719_XL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929322" y="642918"/>
            <a:ext cx="2714644" cy="2733652"/>
          </a:xfrm>
          <a:prstGeom prst="rect">
            <a:avLst/>
          </a:prstGeom>
          <a:noFill/>
        </p:spPr>
      </p:pic>
      <p:pic>
        <p:nvPicPr>
          <p:cNvPr id="9" name="Picture 2" descr="http://lezo.com.ua/img.php?img=BB-2m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643314"/>
            <a:ext cx="3119436" cy="2869881"/>
          </a:xfrm>
          <a:prstGeom prst="rect">
            <a:avLst/>
          </a:prstGeom>
          <a:noFill/>
        </p:spPr>
      </p:pic>
      <p:pic>
        <p:nvPicPr>
          <p:cNvPr id="3080" name="Picture 8" descr="http://2012god.ru/wp-content/uploads/admin/to4ilka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86248" y="3571876"/>
            <a:ext cx="3477678" cy="2986078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2000232" y="142852"/>
            <a:ext cx="36433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Хозяйка тем временем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928662" y="6357958"/>
            <a:ext cx="45005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И ножиком этим крошить начала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/>
      <p:bldP spid="10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353</TotalTime>
  <Words>137</Words>
  <Application>Microsoft Office PowerPoint</Application>
  <PresentationFormat>Экран (4:3)</PresentationFormat>
  <Paragraphs>52</Paragraphs>
  <Slides>15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Трек</vt:lpstr>
      <vt:lpstr>Стихотворение  Ю.Тувим «Овощи»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Ножик взяла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Галя</cp:lastModifiedBy>
  <cp:revision>44</cp:revision>
  <dcterms:modified xsi:type="dcterms:W3CDTF">2019-04-19T02:03:32Z</dcterms:modified>
</cp:coreProperties>
</file>