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0" r:id="rId3"/>
    <p:sldId id="261" r:id="rId4"/>
    <p:sldId id="262" r:id="rId5"/>
    <p:sldId id="269" r:id="rId6"/>
    <p:sldId id="270" r:id="rId7"/>
    <p:sldId id="271" r:id="rId8"/>
    <p:sldId id="272" r:id="rId9"/>
    <p:sldId id="273" r:id="rId10"/>
    <p:sldId id="274" r:id="rId11"/>
    <p:sldId id="275" r:id="rId12"/>
    <p:sldId id="276" r:id="rId13"/>
    <p:sldId id="265" r:id="rId14"/>
    <p:sldId id="266" r:id="rId15"/>
    <p:sldId id="267" r:id="rId16"/>
    <p:sldId id="268"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66" d="100"/>
          <a:sy n="66" d="100"/>
        </p:scale>
        <p:origin x="-120" y="-105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0F488F-76E5-41E7-8322-C50475C5CCC3}" type="datetimeFigureOut">
              <a:rPr lang="ru-RU" smtClean="0"/>
              <a:pPr/>
              <a:t>08.01.2018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BC858-455D-4CF0-ABD3-33514EF7CFE5}" type="slidenum">
              <a:rPr lang="ru-RU" smtClean="0"/>
              <a:pPr/>
              <a:t>‹#›</a:t>
            </a:fld>
            <a:endParaRPr lang="ru-RU"/>
          </a:p>
        </p:txBody>
      </p:sp>
    </p:spTree>
    <p:extLst>
      <p:ext uri="{BB962C8B-B14F-4D97-AF65-F5344CB8AC3E}">
        <p14:creationId xmlns="" xmlns:p14="http://schemas.microsoft.com/office/powerpoint/2010/main" val="376509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837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7652"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74FFC9E-64EF-4C15-99B9-ADCA571CAB3E}" type="slidenum">
              <a:rPr lang="ru-RU" altLang="ru-RU">
                <a:latin typeface="Calibri" panose="020F0502020204030204" pitchFamily="34" charset="0"/>
              </a:rPr>
              <a:pPr eaLnBrk="1" hangingPunct="1"/>
              <a:t>3</a:t>
            </a:fld>
            <a:endParaRPr lang="ru-RU" altLang="ru-RU">
              <a:latin typeface="Calibri" panose="020F0502020204030204" pitchFamily="34" charset="0"/>
            </a:endParaRPr>
          </a:p>
        </p:txBody>
      </p:sp>
    </p:spTree>
    <p:extLst>
      <p:ext uri="{BB962C8B-B14F-4D97-AF65-F5344CB8AC3E}">
        <p14:creationId xmlns="" xmlns:p14="http://schemas.microsoft.com/office/powerpoint/2010/main" val="3767929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939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8676"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23C045-B50D-4B81-814C-FDD21840CF7E}" type="slidenum">
              <a:rPr lang="ru-RU" altLang="ru-RU">
                <a:latin typeface="Calibri" panose="020F0502020204030204" pitchFamily="34" charset="0"/>
              </a:rPr>
              <a:pPr eaLnBrk="1" hangingPunct="1"/>
              <a:t>4</a:t>
            </a:fld>
            <a:endParaRPr lang="ru-RU" altLang="ru-RU">
              <a:latin typeface="Calibri" panose="020F0502020204030204" pitchFamily="34" charset="0"/>
            </a:endParaRPr>
          </a:p>
        </p:txBody>
      </p:sp>
    </p:spTree>
    <p:extLst>
      <p:ext uri="{BB962C8B-B14F-4D97-AF65-F5344CB8AC3E}">
        <p14:creationId xmlns="" xmlns:p14="http://schemas.microsoft.com/office/powerpoint/2010/main" val="213107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p:txBody>
          <a:bodyPr/>
          <a:lstStyle/>
          <a:p>
            <a:pPr>
              <a:defRPr/>
            </a:pPr>
            <a:fld id="{B08E195C-B544-45CA-B8C4-713A07C27BC6}" type="slidenum">
              <a:rPr lang="ru-RU"/>
              <a:pPr>
                <a:defRPr/>
              </a:pPr>
              <a:t>16</a:t>
            </a:fld>
            <a:endParaRPr lang="ru-RU"/>
          </a:p>
        </p:txBody>
      </p:sp>
      <p:sp>
        <p:nvSpPr>
          <p:cNvPr id="27651" name="Rectangle 7"/>
          <p:cNvSpPr txBox="1">
            <a:spLocks noGrp="1" noChangeArrowheads="1"/>
          </p:cNvSpPr>
          <p:nvPr/>
        </p:nvSpPr>
        <p:spPr bwMode="auto">
          <a:xfrm>
            <a:off x="3886200" y="8686800"/>
            <a:ext cx="2971800" cy="457200"/>
          </a:xfrm>
          <a:prstGeom prst="rect">
            <a:avLst/>
          </a:prstGeom>
          <a:noFill/>
          <a:ln w="12700">
            <a:noFill/>
            <a:miter lim="800000"/>
            <a:headEnd type="none" w="sm" len="sm"/>
            <a:tailEnd type="none" w="sm" len="sm"/>
          </a:ln>
        </p:spPr>
        <p:txBody>
          <a:bodyPr anchor="b"/>
          <a:lstStyle/>
          <a:p>
            <a:pPr algn="r" eaLnBrk="0" hangingPunct="0"/>
            <a:fld id="{F62D73AC-3C7A-4737-B2F5-0CE98923EFCB}" type="slidenum">
              <a:rPr lang="ru-RU" sz="1200">
                <a:latin typeface="Times New Roman" pitchFamily="18" charset="0"/>
              </a:rPr>
              <a:pPr algn="r" eaLnBrk="0" hangingPunct="0"/>
              <a:t>16</a:t>
            </a:fld>
            <a:endParaRPr lang="ru-RU" sz="1200">
              <a:latin typeface="Times New Roman" pitchFamily="18" charset="0"/>
            </a:endParaRPr>
          </a:p>
        </p:txBody>
      </p:sp>
      <p:sp>
        <p:nvSpPr>
          <p:cNvPr id="2765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3" name="Rectangle 3"/>
          <p:cNvSpPr>
            <a:spLocks noGrp="1" noChangeArrowheads="1"/>
          </p:cNvSpPr>
          <p:nvPr>
            <p:ph type="body" idx="1"/>
          </p:nvPr>
        </p:nvSpPr>
        <p:spPr bwMode="auto">
          <a:noFill/>
        </p:spPr>
        <p:txBody>
          <a:bodyPr wrap="square" lIns="92075" tIns="46037" rIns="92075" bIns="46037" numCol="1" anchor="t" anchorCtr="0" compatLnSpc="1">
            <a:prstTxWarp prst="textNoShape">
              <a:avLst/>
            </a:prstTxWarp>
          </a:bodyPr>
          <a:lstStyle/>
          <a:p>
            <a:pPr defTabSz="909638"/>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1100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87233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00715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29641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8701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15833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0039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940944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30615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408866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1725036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829897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chemeClr val="accent6">
                    <a:lumMod val="75000"/>
                  </a:schemeClr>
                </a:solidFill>
                <a:latin typeface="Arial Black" panose="020B0A04020102020204" pitchFamily="34" charset="0"/>
              </a:rPr>
              <a:t>Громова</a:t>
            </a:r>
            <a:r>
              <a:rPr lang="en-US" dirty="0" smtClean="0">
                <a:solidFill>
                  <a:schemeClr val="accent6">
                    <a:lumMod val="75000"/>
                  </a:schemeClr>
                </a:solidFill>
                <a:latin typeface="Arial Black" panose="020B0A04020102020204" pitchFamily="34" charset="0"/>
              </a:rPr>
              <a:t> </a:t>
            </a:r>
            <a:r>
              <a:rPr lang="ru-RU" dirty="0" smtClean="0">
                <a:solidFill>
                  <a:schemeClr val="accent6">
                    <a:lumMod val="75000"/>
                  </a:schemeClr>
                </a:solidFill>
                <a:latin typeface="Arial Black" panose="020B0A04020102020204" pitchFamily="34" charset="0"/>
              </a:rPr>
              <a:t>К.А.</a:t>
            </a:r>
            <a:endParaRPr lang="ru-RU" dirty="0">
              <a:solidFill>
                <a:schemeClr val="accent6">
                  <a:lumMod val="75000"/>
                </a:schemeClr>
              </a:solidFill>
              <a:latin typeface="Arial Black" panose="020B0A04020102020204" pitchFamily="34" charset="0"/>
            </a:endParaRPr>
          </a:p>
        </p:txBody>
      </p:sp>
      <p:sp>
        <p:nvSpPr>
          <p:cNvPr id="3" name="Подзаголовок 2"/>
          <p:cNvSpPr>
            <a:spLocks noGrp="1"/>
          </p:cNvSpPr>
          <p:nvPr>
            <p:ph type="subTitle" idx="1"/>
          </p:nvPr>
        </p:nvSpPr>
        <p:spPr/>
        <p:txBody>
          <a:bodyPr>
            <a:normAutofit/>
          </a:bodyPr>
          <a:lstStyle/>
          <a:p>
            <a:r>
              <a:rPr lang="ru-RU" sz="8000" dirty="0" smtClean="0">
                <a:solidFill>
                  <a:srgbClr val="92D050"/>
                </a:solidFill>
              </a:rPr>
              <a:t>ВАРИАНТ 3</a:t>
            </a:r>
            <a:endParaRPr lang="ru-RU" sz="8000" dirty="0">
              <a:solidFill>
                <a:srgbClr val="92D050"/>
              </a:solidFill>
            </a:endParaRPr>
          </a:p>
        </p:txBody>
      </p:sp>
      <p:pic>
        <p:nvPicPr>
          <p:cNvPr id="1026" name="Picture 2" descr="D:\Documents and Settings\LSF\Рабочий стол\Анимашки Для презентаций\435166531.gif"/>
          <p:cNvPicPr>
            <a:picLocks noChangeAspect="1" noChangeArrowheads="1" noCrop="1"/>
          </p:cNvPicPr>
          <p:nvPr/>
        </p:nvPicPr>
        <p:blipFill>
          <a:blip r:embed="rId2" cstate="print"/>
          <a:srcRect/>
          <a:stretch>
            <a:fillRect/>
          </a:stretch>
        </p:blipFill>
        <p:spPr bwMode="auto">
          <a:xfrm>
            <a:off x="10163175" y="5126038"/>
            <a:ext cx="1219200" cy="1219200"/>
          </a:xfrm>
          <a:prstGeom prst="rect">
            <a:avLst/>
          </a:prstGeom>
          <a:noFill/>
        </p:spPr>
      </p:pic>
      <p:pic>
        <p:nvPicPr>
          <p:cNvPr id="1027" name="Picture 3" descr="F:\Бердникова Ирина\АНИМАШКИ\55932491.gif"/>
          <p:cNvPicPr>
            <a:picLocks noChangeAspect="1" noChangeArrowheads="1" noCrop="1"/>
          </p:cNvPicPr>
          <p:nvPr/>
        </p:nvPicPr>
        <p:blipFill>
          <a:blip r:embed="rId3" cstate="print"/>
          <a:srcRect/>
          <a:stretch>
            <a:fillRect/>
          </a:stretch>
        </p:blipFill>
        <p:spPr bwMode="auto">
          <a:xfrm>
            <a:off x="277870" y="266007"/>
            <a:ext cx="2581708" cy="2109365"/>
          </a:xfrm>
          <a:prstGeom prst="rect">
            <a:avLst/>
          </a:prstGeom>
          <a:noFill/>
        </p:spPr>
      </p:pic>
    </p:spTree>
    <p:extLst>
      <p:ext uri="{BB962C8B-B14F-4D97-AF65-F5344CB8AC3E}">
        <p14:creationId xmlns="" xmlns:p14="http://schemas.microsoft.com/office/powerpoint/2010/main" val="10182391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5</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Do you ever read in a bus, trolleybus or underground?</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6</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How often do you read for pleasure?</a:t>
            </a: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794479"/>
            <a:ext cx="11053233" cy="5596796"/>
          </a:xfrm>
          <a:solidFill>
            <a:schemeClr val="tx2">
              <a:lumMod val="20000"/>
              <a:lumOff val="80000"/>
            </a:schemeClr>
          </a:solidFill>
        </p:spPr>
        <p:txBody>
          <a:bodyPr rtlCol="0">
            <a:normAutofit/>
          </a:bodyPr>
          <a:lstStyle/>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b="1" dirty="0" smtClean="0">
                <a:solidFill>
                  <a:srgbClr val="262626"/>
                </a:solidFill>
                <a:latin typeface="Arial Black" pitchFamily="34" charset="0"/>
                <a:ea typeface="Times New Roman" pitchFamily="18" charset="0"/>
                <a:cs typeface="Arial" pitchFamily="34" charset="0"/>
              </a:rPr>
              <a:t>This is the end of our survey. Thank you very much for your cooperation</a:t>
            </a:r>
            <a:endParaRPr lang="en-US" sz="28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2"/>
          <p:cNvPicPr>
            <a:picLocks noGrp="1" noChangeAspect="1" noChangeArrowheads="1"/>
          </p:cNvPicPr>
          <p:nvPr>
            <p:ph idx="1"/>
          </p:nvPr>
        </p:nvPicPr>
        <p:blipFill>
          <a:blip r:embed="rId2" cstate="print"/>
          <a:srcRect/>
          <a:stretch>
            <a:fillRect/>
          </a:stretch>
        </p:blipFill>
        <p:spPr bwMode="auto">
          <a:xfrm>
            <a:off x="1045034" y="268224"/>
            <a:ext cx="9562006" cy="6374670"/>
          </a:xfrm>
          <a:prstGeom prst="rect">
            <a:avLst/>
          </a:prstGeom>
          <a:noFill/>
          <a:ln w="9525">
            <a:noFill/>
            <a:miter lim="800000"/>
            <a:headEnd/>
            <a:tailEnd/>
          </a:ln>
        </p:spPr>
      </p:pic>
    </p:spTree>
    <p:extLst>
      <p:ext uri="{BB962C8B-B14F-4D97-AF65-F5344CB8AC3E}">
        <p14:creationId xmlns="" xmlns:p14="http://schemas.microsoft.com/office/powerpoint/2010/main" val="4147445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idx="1"/>
          </p:nvPr>
        </p:nvSpPr>
        <p:spPr>
          <a:xfrm>
            <a:off x="1760538" y="1916113"/>
            <a:ext cx="8642350" cy="2881312"/>
          </a:xfrm>
        </p:spPr>
        <p:txBody>
          <a:bodyPr/>
          <a:lstStyle/>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r>
              <a:rPr lang="en-US" altLang="ru-RU" sz="1900" b="1">
                <a:latin typeface="Times New Roman" panose="02020603050405020304" pitchFamily="18" charset="0"/>
                <a:cs typeface="Times New Roman" panose="02020603050405020304" pitchFamily="18" charset="0"/>
              </a:rPr>
              <a:t>              </a:t>
            </a:r>
            <a:endParaRPr lang="en-US" altLang="ru-RU" sz="16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1500"/>
              </a:lnSpc>
              <a:buSzPts val="1000"/>
              <a:buNone/>
              <a:tabLst>
                <a:tab pos="441325" algn="l"/>
              </a:tabLst>
            </a:pPr>
            <a:endParaRPr lang="ru-RU" altLang="ru-RU" sz="1600">
              <a:latin typeface="Times New Roman" panose="02020603050405020304" pitchFamily="18" charset="0"/>
              <a:ea typeface="Calibri" panose="020F0502020204030204" pitchFamily="34" charset="0"/>
              <a:cs typeface="Calibri" panose="020F0502020204030204" pitchFamily="34" charset="0"/>
            </a:endParaRPr>
          </a:p>
          <a:p>
            <a:pPr marL="0" indent="0">
              <a:buNone/>
              <a:tabLst>
                <a:tab pos="441325" algn="l"/>
              </a:tabLst>
            </a:pPr>
            <a:endParaRPr lang="ru-RU" altLang="ru-RU" smtClean="0"/>
          </a:p>
        </p:txBody>
      </p:sp>
      <p:pic>
        <p:nvPicPr>
          <p:cNvPr id="1638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1826" y="696914"/>
            <a:ext cx="652463" cy="371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8" name="TextBox 1"/>
          <p:cNvSpPr txBox="1">
            <a:spLocks noChangeArrowheads="1"/>
          </p:cNvSpPr>
          <p:nvPr/>
        </p:nvSpPr>
        <p:spPr bwMode="auto">
          <a:xfrm>
            <a:off x="1976439" y="700088"/>
            <a:ext cx="50482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sz="1800" b="1">
                <a:latin typeface="Times New Roman" panose="02020603050405020304" pitchFamily="18" charset="0"/>
                <a:cs typeface="Times New Roman" panose="02020603050405020304" pitchFamily="18" charset="0"/>
              </a:rPr>
              <a:t>3</a:t>
            </a:r>
            <a:endParaRPr lang="ru-RU" altLang="ru-RU" sz="1800" b="1">
              <a:latin typeface="Times New Roman" panose="02020603050405020304" pitchFamily="18" charset="0"/>
              <a:cs typeface="Times New Roman" panose="02020603050405020304" pitchFamily="18" charset="0"/>
            </a:endParaRPr>
          </a:p>
        </p:txBody>
      </p:sp>
      <p:sp>
        <p:nvSpPr>
          <p:cNvPr id="10" name="TextBox 9"/>
          <p:cNvSpPr txBox="1"/>
          <p:nvPr/>
        </p:nvSpPr>
        <p:spPr>
          <a:xfrm>
            <a:off x="1709739" y="268288"/>
            <a:ext cx="8785225" cy="646331"/>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chemeClr val="accent2"/>
                </a:solidFill>
              </a:rPr>
              <a:t>TASK #3. PREPARATION – 01:30 min. ANSWER – 02:00 min.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12" name="Прямоугольник 11"/>
          <p:cNvSpPr/>
          <p:nvPr/>
        </p:nvSpPr>
        <p:spPr>
          <a:xfrm>
            <a:off x="5303839" y="5732463"/>
            <a:ext cx="4968875" cy="3603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6391" name="Прямоугольник 15"/>
          <p:cNvSpPr>
            <a:spLocks noChangeArrowheads="1"/>
          </p:cNvSpPr>
          <p:nvPr/>
        </p:nvSpPr>
        <p:spPr bwMode="auto">
          <a:xfrm>
            <a:off x="2474976" y="765175"/>
            <a:ext cx="7949185"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ru-RU" altLang="ru-RU" sz="2800" b="1" dirty="0">
                <a:latin typeface="Times New Roman" panose="02020603050405020304" pitchFamily="18" charset="0"/>
                <a:cs typeface="Times New Roman" panose="02020603050405020304" pitchFamily="18" charset="0"/>
              </a:rPr>
              <a:t> </a:t>
            </a:r>
            <a:r>
              <a:rPr lang="ru-RU" altLang="ru-RU" sz="1800" b="1" dirty="0" err="1">
                <a:latin typeface="Times New Roman" panose="02020603050405020304" pitchFamily="18" charset="0"/>
                <a:cs typeface="Times New Roman" panose="02020603050405020304" pitchFamily="18" charset="0"/>
              </a:rPr>
              <a:t>Task</a:t>
            </a:r>
            <a:r>
              <a:rPr lang="ru-RU" altLang="ru-RU" sz="1800" b="1" dirty="0">
                <a:latin typeface="Times New Roman" panose="02020603050405020304" pitchFamily="18" charset="0"/>
                <a:cs typeface="Times New Roman" panose="02020603050405020304" pitchFamily="18" charset="0"/>
              </a:rPr>
              <a:t> 3. </a:t>
            </a:r>
            <a:r>
              <a:rPr lang="en-US" altLang="ru-RU" sz="1800" b="1" dirty="0">
                <a:latin typeface="Times New Roman" panose="02020603050405020304" pitchFamily="18" charset="0"/>
                <a:cs typeface="Times New Roman" panose="02020603050405020304" pitchFamily="18" charset="0"/>
              </a:rPr>
              <a:t>You are going to give a talk about </a:t>
            </a:r>
            <a:r>
              <a:rPr lang="en-US" altLang="ru-RU" sz="1800" b="1" dirty="0" smtClean="0">
                <a:latin typeface="Times New Roman" panose="02020603050405020304" pitchFamily="18" charset="0"/>
                <a:cs typeface="Times New Roman" panose="02020603050405020304" pitchFamily="18" charset="0"/>
              </a:rPr>
              <a:t> reading posts from the Internet. You </a:t>
            </a:r>
            <a:r>
              <a:rPr lang="en-US" altLang="ru-RU" sz="1800" b="1" dirty="0">
                <a:latin typeface="Times New Roman" panose="02020603050405020304" pitchFamily="18" charset="0"/>
                <a:cs typeface="Times New Roman" panose="02020603050405020304" pitchFamily="18" charset="0"/>
              </a:rPr>
              <a:t>will have to start in 1.5 minutes and will speak for not more than 2 minutes.</a:t>
            </a:r>
            <a:endParaRPr lang="ru-RU" altLang="ru-RU" sz="1800" b="1" dirty="0">
              <a:latin typeface="Times New Roman" panose="02020603050405020304" pitchFamily="18" charset="0"/>
              <a:cs typeface="Times New Roman" panose="02020603050405020304" pitchFamily="18" charset="0"/>
            </a:endParaRPr>
          </a:p>
          <a:p>
            <a:pPr eaLnBrk="1" hangingPunct="1">
              <a:spcBef>
                <a:spcPct val="0"/>
              </a:spcBef>
              <a:buFontTx/>
              <a:buNone/>
            </a:pPr>
            <a:endParaRPr lang="ru-RU" altLang="ru-RU" sz="1800" b="1" dirty="0">
              <a:latin typeface="Times New Roman" panose="02020603050405020304" pitchFamily="18" charset="0"/>
              <a:cs typeface="Times New Roman" panose="02020603050405020304" pitchFamily="18" charset="0"/>
            </a:endParaRPr>
          </a:p>
        </p:txBody>
      </p:sp>
      <p:graphicFrame>
        <p:nvGraphicFramePr>
          <p:cNvPr id="17" name="Таблица 16"/>
          <p:cNvGraphicFramePr>
            <a:graphicFrameLocks noGrp="1"/>
          </p:cNvGraphicFramePr>
          <p:nvPr/>
        </p:nvGraphicFramePr>
        <p:xfrm>
          <a:off x="2063751" y="2205039"/>
          <a:ext cx="7993063" cy="3311525"/>
        </p:xfrm>
        <a:graphic>
          <a:graphicData uri="http://schemas.openxmlformats.org/drawingml/2006/table">
            <a:tbl>
              <a:tblPr firstRow="1" bandRow="1">
                <a:tableStyleId>{5C22544A-7EE6-4342-B048-85BDC9FD1C3A}</a:tableStyleId>
              </a:tblPr>
              <a:tblGrid>
                <a:gridCol w="3773136"/>
                <a:gridCol w="4219927"/>
              </a:tblGrid>
              <a:tr h="3311525">
                <a:tc>
                  <a:txBody>
                    <a:bodyPr/>
                    <a:lstStyle/>
                    <a:p>
                      <a:endParaRPr lang="ru-RU" sz="1800" dirty="0"/>
                    </a:p>
                  </a:txBody>
                  <a:tcPr marL="91442" marR="91442" marT="45711" marB="45711"/>
                </a:tc>
                <a:tc>
                  <a:txBody>
                    <a:bodyPr/>
                    <a:lstStyle/>
                    <a:p>
                      <a:r>
                        <a:rPr lang="en-US" sz="1800" b="1" i="1" kern="1200" dirty="0" smtClean="0">
                          <a:solidFill>
                            <a:schemeClr val="accent5">
                              <a:lumMod val="50000"/>
                            </a:schemeClr>
                          </a:solidFill>
                          <a:latin typeface="+mn-lt"/>
                          <a:ea typeface="+mn-ea"/>
                          <a:cs typeface="+mn-cs"/>
                        </a:rPr>
                        <a:t> Remember to say:</a:t>
                      </a:r>
                      <a:endParaRPr lang="ru-RU" sz="1800" b="1" i="1" kern="1200" dirty="0" smtClean="0">
                        <a:solidFill>
                          <a:schemeClr val="accent5">
                            <a:lumMod val="50000"/>
                          </a:schemeClr>
                        </a:solidFill>
                        <a:latin typeface="+mn-lt"/>
                        <a:ea typeface="+mn-ea"/>
                        <a:cs typeface="+mn-cs"/>
                      </a:endParaRPr>
                    </a:p>
                    <a:p>
                      <a:endParaRPr lang="ru-RU" sz="1800" b="1" i="1" kern="1200" dirty="0" smtClean="0">
                        <a:solidFill>
                          <a:schemeClr val="accent5">
                            <a:lumMod val="50000"/>
                          </a:schemeClr>
                        </a:solidFill>
                        <a:latin typeface="+mn-lt"/>
                        <a:ea typeface="+mn-ea"/>
                        <a:cs typeface="+mn-cs"/>
                      </a:endParaRPr>
                    </a:p>
                    <a:p>
                      <a:pPr>
                        <a:buFont typeface="Arial" pitchFamily="34" charset="0"/>
                        <a:buChar char="•"/>
                      </a:pPr>
                      <a:r>
                        <a:rPr lang="en-US" sz="1800" b="1" kern="1200" dirty="0" smtClean="0">
                          <a:solidFill>
                            <a:schemeClr val="accent5">
                              <a:lumMod val="50000"/>
                            </a:schemeClr>
                          </a:solidFill>
                          <a:latin typeface="+mn-lt"/>
                          <a:ea typeface="+mn-ea"/>
                          <a:cs typeface="+mn-cs"/>
                        </a:rPr>
                        <a:t>    why people now read more from their</a:t>
                      </a:r>
                    </a:p>
                    <a:p>
                      <a:pPr>
                        <a:buFont typeface="Arial" pitchFamily="34" charset="0"/>
                        <a:buNone/>
                      </a:pPr>
                      <a:r>
                        <a:rPr lang="en-US" sz="1800" b="1" kern="1200" dirty="0" smtClean="0">
                          <a:solidFill>
                            <a:schemeClr val="accent5">
                              <a:lumMod val="50000"/>
                            </a:schemeClr>
                          </a:solidFill>
                          <a:latin typeface="+mn-lt"/>
                          <a:ea typeface="+mn-ea"/>
                          <a:cs typeface="+mn-cs"/>
                        </a:rPr>
                        <a:t>  laptops, computers and tablets;</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 how often you read posts, news and</a:t>
                      </a:r>
                    </a:p>
                    <a:p>
                      <a:pPr>
                        <a:buFont typeface="Arial" pitchFamily="34" charset="0"/>
                        <a:buNone/>
                      </a:pPr>
                      <a:r>
                        <a:rPr lang="en-US" sz="1800" b="1" kern="1200" dirty="0" smtClean="0">
                          <a:solidFill>
                            <a:schemeClr val="accent5">
                              <a:lumMod val="50000"/>
                            </a:schemeClr>
                          </a:solidFill>
                          <a:latin typeface="+mn-lt"/>
                          <a:ea typeface="+mn-ea"/>
                          <a:cs typeface="+mn-cs"/>
                        </a:rPr>
                        <a:t>  other information from the Internet;</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 what your favorite sites or social net-</a:t>
                      </a:r>
                    </a:p>
                    <a:p>
                      <a:pPr>
                        <a:buFont typeface="Arial" pitchFamily="34" charset="0"/>
                        <a:buNone/>
                      </a:pPr>
                      <a:r>
                        <a:rPr lang="en-US" sz="1800" b="1" kern="1200" dirty="0" smtClean="0">
                          <a:solidFill>
                            <a:schemeClr val="accent5">
                              <a:lumMod val="50000"/>
                            </a:schemeClr>
                          </a:solidFill>
                          <a:latin typeface="+mn-lt"/>
                          <a:ea typeface="+mn-ea"/>
                          <a:cs typeface="+mn-cs"/>
                        </a:rPr>
                        <a:t>  works are.</a:t>
                      </a:r>
                    </a:p>
                    <a:p>
                      <a:pPr>
                        <a:buFont typeface="Arial" pitchFamily="34" charset="0"/>
                        <a:buNone/>
                      </a:pPr>
                      <a:endParaRPr lang="ru-RU" sz="1800" b="0" u="none" strike="noStrike" kern="1200" dirty="0" smtClean="0">
                        <a:solidFill>
                          <a:schemeClr val="accent5">
                            <a:lumMod val="50000"/>
                          </a:schemeClr>
                        </a:solidFill>
                        <a:latin typeface="+mn-lt"/>
                        <a:ea typeface="+mn-ea"/>
                        <a:cs typeface="+mn-cs"/>
                      </a:endParaRPr>
                    </a:p>
                    <a:p>
                      <a:pPr lvl="0"/>
                      <a:r>
                        <a:rPr lang="en-US" sz="1800" b="1" i="1" u="none" strike="noStrike" kern="1200" dirty="0" smtClean="0">
                          <a:solidFill>
                            <a:schemeClr val="accent5">
                              <a:lumMod val="50000"/>
                            </a:schemeClr>
                          </a:solidFill>
                          <a:latin typeface="+mn-lt"/>
                          <a:ea typeface="+mn-ea"/>
                          <a:cs typeface="+mn-cs"/>
                        </a:rPr>
                        <a:t>You have to talk continuously.</a:t>
                      </a:r>
                      <a:endParaRPr lang="ru-RU" sz="1800" b="1" i="1" u="none" strike="noStrike" kern="1200" dirty="0">
                        <a:solidFill>
                          <a:schemeClr val="accent5">
                            <a:lumMod val="50000"/>
                          </a:schemeClr>
                        </a:solidFill>
                        <a:latin typeface="+mn-lt"/>
                        <a:ea typeface="+mn-ea"/>
                        <a:cs typeface="+mn-cs"/>
                      </a:endParaRPr>
                    </a:p>
                  </a:txBody>
                  <a:tcPr marL="91442" marR="91442" marT="45711" marB="45711"/>
                </a:tc>
              </a:tr>
            </a:tbl>
          </a:graphicData>
        </a:graphic>
      </p:graphicFrame>
      <p:pic>
        <p:nvPicPr>
          <p:cNvPr id="3074" name="Picture 2"/>
          <p:cNvPicPr>
            <a:picLocks noChangeAspect="1" noChangeArrowheads="1"/>
          </p:cNvPicPr>
          <p:nvPr/>
        </p:nvPicPr>
        <p:blipFill>
          <a:blip r:embed="rId3" cstate="print"/>
          <a:srcRect/>
          <a:stretch>
            <a:fillRect/>
          </a:stretch>
        </p:blipFill>
        <p:spPr bwMode="auto">
          <a:xfrm>
            <a:off x="1880616" y="2517648"/>
            <a:ext cx="3886200" cy="2590800"/>
          </a:xfrm>
          <a:prstGeom prst="rect">
            <a:avLst/>
          </a:prstGeom>
          <a:noFill/>
          <a:ln w="9525">
            <a:noFill/>
            <a:miter lim="800000"/>
            <a:headEnd/>
            <a:tailEnd/>
          </a:ln>
        </p:spPr>
      </p:pic>
    </p:spTree>
    <p:extLst>
      <p:ext uri="{BB962C8B-B14F-4D97-AF65-F5344CB8AC3E}">
        <p14:creationId xmlns="" xmlns:p14="http://schemas.microsoft.com/office/powerpoint/2010/main" val="666286584"/>
      </p:ext>
    </p:extLst>
  </p:cSld>
  <p:clrMapOvr>
    <a:masterClrMapping/>
  </p:clrMapOvr>
  <p:transition spd="slow"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90000"/>
                                        <p:tgtEl>
                                          <p:spTgt spid="12"/>
                                        </p:tgtEl>
                                      </p:cBhvr>
                                    </p:animEffect>
                                    <p:set>
                                      <p:cBhvr>
                                        <p:cTn id="7" dur="1" fill="hold">
                                          <p:stCondLst>
                                            <p:cond delay="89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idx="1"/>
          </p:nvPr>
        </p:nvSpPr>
        <p:spPr>
          <a:xfrm>
            <a:off x="1847850" y="836613"/>
            <a:ext cx="8318500" cy="7016750"/>
          </a:xfrm>
        </p:spPr>
        <p:txBody>
          <a:bodyPr/>
          <a:lstStyle/>
          <a:p>
            <a:pPr marL="0" indent="0">
              <a:lnSpc>
                <a:spcPts val="2038"/>
              </a:lnSpc>
              <a:spcAft>
                <a:spcPts val="1125"/>
              </a:spcAft>
              <a:buNone/>
              <a:tabLst>
                <a:tab pos="441325" algn="l"/>
              </a:tabLst>
              <a:defRPr/>
            </a:pPr>
            <a:r>
              <a:rPr lang="ru-RU" sz="2000" b="1" dirty="0">
                <a:latin typeface="Times New Roman" pitchFamily="18" charset="0"/>
                <a:cs typeface="Times New Roman" pitchFamily="18" charset="0"/>
              </a:rPr>
              <a:t>            </a:t>
            </a:r>
            <a:r>
              <a:rPr lang="ru-RU" sz="1800" b="1" dirty="0" err="1">
                <a:latin typeface="Times New Roman" pitchFamily="18" charset="0"/>
                <a:cs typeface="Times New Roman" pitchFamily="18" charset="0"/>
              </a:rPr>
              <a:t>Task</a:t>
            </a:r>
            <a:r>
              <a:rPr lang="ru-RU" sz="1800" b="1" dirty="0">
                <a:latin typeface="Times New Roman" pitchFamily="18" charset="0"/>
                <a:cs typeface="Times New Roman" pitchFamily="18" charset="0"/>
              </a:rPr>
              <a:t> 3. </a:t>
            </a:r>
            <a:r>
              <a:rPr lang="en-US" sz="1800" b="1" dirty="0">
                <a:latin typeface="Times New Roman" pitchFamily="18" charset="0"/>
                <a:cs typeface="Times New Roman" pitchFamily="18" charset="0"/>
              </a:rPr>
              <a:t>You are going to give a talk about </a:t>
            </a:r>
            <a:r>
              <a:rPr lang="en-US" sz="1800" b="1" dirty="0" smtClean="0">
                <a:latin typeface="Times New Roman" panose="02020603050405020304" pitchFamily="18" charset="0"/>
                <a:cs typeface="Times New Roman" panose="02020603050405020304" pitchFamily="18" charset="0"/>
              </a:rPr>
              <a:t>reading posts from the Internet.. </a:t>
            </a:r>
            <a:r>
              <a:rPr lang="en-US" sz="1800" b="1" dirty="0">
                <a:latin typeface="Times New Roman" pitchFamily="18" charset="0"/>
                <a:cs typeface="Times New Roman" pitchFamily="18" charset="0"/>
              </a:rPr>
              <a:t>You will have to start in 1.5 minutes and will speak for not more than 2 minutes.</a:t>
            </a:r>
          </a:p>
          <a:p>
            <a:pPr marL="0" indent="0">
              <a:lnSpc>
                <a:spcPts val="2038"/>
              </a:lnSpc>
              <a:spcAft>
                <a:spcPts val="1125"/>
              </a:spcAft>
              <a:buNone/>
              <a:tabLst>
                <a:tab pos="441325" algn="l"/>
              </a:tabLst>
              <a:defRPr/>
            </a:pPr>
            <a:r>
              <a:rPr lang="ru-RU" sz="2000" b="1" dirty="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p>
            <a:pPr marL="0" indent="0">
              <a:lnSpc>
                <a:spcPts val="2038"/>
              </a:lnSpc>
              <a:spcAft>
                <a:spcPts val="1125"/>
              </a:spcAft>
              <a:buNone/>
              <a:tabLst>
                <a:tab pos="441325" algn="l"/>
              </a:tabLst>
              <a:defRPr/>
            </a:pPr>
            <a:endParaRPr lang="en-US" sz="2000" b="1" dirty="0">
              <a:latin typeface="Times New Roman" pitchFamily="18" charset="0"/>
              <a:cs typeface="Times New Roman" pitchFamily="18" charset="0"/>
            </a:endParaRPr>
          </a:p>
          <a:p>
            <a:pPr marL="0" indent="0">
              <a:lnSpc>
                <a:spcPts val="2038"/>
              </a:lnSpc>
              <a:spcAft>
                <a:spcPts val="1125"/>
              </a:spcAft>
              <a:buNone/>
              <a:tabLst>
                <a:tab pos="441325" algn="l"/>
              </a:tabLst>
              <a:defRPr/>
            </a:pPr>
            <a:r>
              <a:rPr lang="ru-RU" sz="1600" b="1" dirty="0">
                <a:latin typeface="Times New Roman" pitchFamily="18" charset="0"/>
                <a:cs typeface="Times New Roman" pitchFamily="18" charset="0"/>
              </a:rPr>
              <a:t>    </a:t>
            </a:r>
            <a:endParaRPr lang="ru-RU" sz="1400" dirty="0"/>
          </a:p>
          <a:p>
            <a:pPr>
              <a:buFont typeface="Arial" charset="0"/>
              <a:buNone/>
              <a:defRPr/>
            </a:pPr>
            <a:endParaRPr lang="ru-RU" sz="1400" dirty="0"/>
          </a:p>
          <a:p>
            <a:pPr marL="0" indent="0">
              <a:lnSpc>
                <a:spcPts val="2038"/>
              </a:lnSpc>
              <a:spcAft>
                <a:spcPts val="1125"/>
              </a:spcAft>
              <a:buNone/>
              <a:tabLst>
                <a:tab pos="441325" algn="l"/>
              </a:tabLst>
              <a:defRPr/>
            </a:pPr>
            <a:r>
              <a:rPr lang="ru-RU" sz="1600" b="1" dirty="0">
                <a:latin typeface="Times New Roman" pitchFamily="18" charset="0"/>
                <a:cs typeface="Times New Roman" pitchFamily="18" charset="0"/>
              </a:rPr>
              <a:t>    </a:t>
            </a:r>
            <a:endParaRPr lang="ru-RU" sz="1600" dirty="0">
              <a:latin typeface="Times New Roman" pitchFamily="18" charset="0"/>
              <a:ea typeface="Calibri" pitchFamily="34" charset="0"/>
              <a:cs typeface="Calibri" pitchFamily="34" charset="0"/>
            </a:endParaRPr>
          </a:p>
          <a:p>
            <a:pPr marL="0" indent="0">
              <a:buNone/>
              <a:tabLst>
                <a:tab pos="441325" algn="l"/>
              </a:tabLst>
              <a:defRPr/>
            </a:pPr>
            <a:endParaRPr lang="ru-RU" dirty="0" smtClean="0"/>
          </a:p>
        </p:txBody>
      </p:sp>
      <p:pic>
        <p:nvPicPr>
          <p:cNvPr id="1741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1826" y="636589"/>
            <a:ext cx="652463" cy="371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2" name="TextBox 1"/>
          <p:cNvSpPr txBox="1">
            <a:spLocks noChangeArrowheads="1"/>
          </p:cNvSpPr>
          <p:nvPr/>
        </p:nvSpPr>
        <p:spPr bwMode="auto">
          <a:xfrm>
            <a:off x="1976439" y="636589"/>
            <a:ext cx="5048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sz="1800" b="1">
                <a:latin typeface="Times New Roman" panose="02020603050405020304" pitchFamily="18" charset="0"/>
                <a:cs typeface="Times New Roman" panose="02020603050405020304" pitchFamily="18" charset="0"/>
              </a:rPr>
              <a:t>3</a:t>
            </a:r>
            <a:endParaRPr lang="ru-RU" altLang="ru-RU" sz="1800" b="1">
              <a:latin typeface="Times New Roman" panose="02020603050405020304" pitchFamily="18" charset="0"/>
              <a:cs typeface="Times New Roman" panose="02020603050405020304" pitchFamily="18" charset="0"/>
            </a:endParaRPr>
          </a:p>
        </p:txBody>
      </p:sp>
      <p:sp>
        <p:nvSpPr>
          <p:cNvPr id="11" name="TextBox 10"/>
          <p:cNvSpPr txBox="1"/>
          <p:nvPr/>
        </p:nvSpPr>
        <p:spPr>
          <a:xfrm>
            <a:off x="1711325" y="128589"/>
            <a:ext cx="8783638" cy="369887"/>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rgbClr val="00B050"/>
                </a:solidFill>
              </a:rPr>
              <a:t>TASK #</a:t>
            </a:r>
            <a:r>
              <a:rPr lang="ru-RU" b="1" dirty="0">
                <a:solidFill>
                  <a:srgbClr val="00B050"/>
                </a:solidFill>
              </a:rPr>
              <a:t>3</a:t>
            </a:r>
            <a:r>
              <a:rPr lang="en-US" b="1" dirty="0">
                <a:solidFill>
                  <a:srgbClr val="00B050"/>
                </a:solidFill>
              </a:rPr>
              <a:t>. PREPARATION – 01:30 min. ANSWER – 02:00 min.                                          ANSWER </a:t>
            </a:r>
            <a:r>
              <a:rPr lang="en-US" dirty="0">
                <a:solidFill>
                  <a:srgbClr val="00B050"/>
                </a:solidFill>
              </a:rPr>
              <a:t>  </a:t>
            </a:r>
            <a:endParaRPr lang="ru-RU" dirty="0">
              <a:solidFill>
                <a:srgbClr val="00B050"/>
              </a:solidFill>
            </a:endParaRPr>
          </a:p>
        </p:txBody>
      </p:sp>
      <p:sp>
        <p:nvSpPr>
          <p:cNvPr id="12" name="Блок-схема: процесс 11"/>
          <p:cNvSpPr/>
          <p:nvPr/>
        </p:nvSpPr>
        <p:spPr>
          <a:xfrm>
            <a:off x="1524000" y="6221413"/>
            <a:ext cx="9144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Блок-схема: процесс 12">
            <a:hlinkClick r:id="" action="ppaction://noaction"/>
          </p:cNvPr>
          <p:cNvSpPr/>
          <p:nvPr/>
        </p:nvSpPr>
        <p:spPr>
          <a:xfrm>
            <a:off x="8502651" y="6267450"/>
            <a:ext cx="1800225"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End answer</a:t>
            </a:r>
            <a:endParaRPr lang="ru-RU" dirty="0">
              <a:solidFill>
                <a:prstClr val="black"/>
              </a:solidFill>
            </a:endParaRPr>
          </a:p>
        </p:txBody>
      </p:sp>
      <p:sp>
        <p:nvSpPr>
          <p:cNvPr id="14" name="Прямоугольник 13"/>
          <p:cNvSpPr/>
          <p:nvPr/>
        </p:nvSpPr>
        <p:spPr>
          <a:xfrm>
            <a:off x="1703389" y="6237288"/>
            <a:ext cx="4999037" cy="39211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aphicFrame>
        <p:nvGraphicFramePr>
          <p:cNvPr id="15" name="Таблица 14"/>
          <p:cNvGraphicFramePr>
            <a:graphicFrameLocks noGrp="1"/>
          </p:cNvGraphicFramePr>
          <p:nvPr/>
        </p:nvGraphicFramePr>
        <p:xfrm>
          <a:off x="2135188" y="1916113"/>
          <a:ext cx="8064500" cy="3384550"/>
        </p:xfrm>
        <a:graphic>
          <a:graphicData uri="http://schemas.openxmlformats.org/drawingml/2006/table">
            <a:tbl>
              <a:tblPr firstRow="1" bandRow="1">
                <a:tableStyleId>{5C22544A-7EE6-4342-B048-85BDC9FD1C3A}</a:tableStyleId>
              </a:tblPr>
              <a:tblGrid>
                <a:gridCol w="3746467"/>
                <a:gridCol w="4318033"/>
              </a:tblGrid>
              <a:tr h="3384550">
                <a:tc>
                  <a:txBody>
                    <a:bodyPr/>
                    <a:lstStyle/>
                    <a:p>
                      <a:endParaRPr lang="ru-RU" sz="1800" dirty="0"/>
                    </a:p>
                  </a:txBody>
                  <a:tcPr marL="91431" marR="91431" marT="45722" marB="45722"/>
                </a:tc>
                <a:tc>
                  <a:txBody>
                    <a:bodyPr/>
                    <a:lstStyle/>
                    <a:p>
                      <a:r>
                        <a:rPr lang="en-US" sz="1800" b="1" i="1" kern="1200" dirty="0" smtClean="0">
                          <a:solidFill>
                            <a:schemeClr val="accent5">
                              <a:lumMod val="50000"/>
                            </a:schemeClr>
                          </a:solidFill>
                          <a:latin typeface="+mn-lt"/>
                          <a:ea typeface="+mn-ea"/>
                          <a:cs typeface="+mn-cs"/>
                        </a:rPr>
                        <a:t>Remember to say:</a:t>
                      </a:r>
                      <a:endParaRPr lang="ru-RU" sz="1800" b="1" i="1" kern="1200" dirty="0" smtClean="0">
                        <a:solidFill>
                          <a:schemeClr val="accent5">
                            <a:lumMod val="50000"/>
                          </a:schemeClr>
                        </a:solidFill>
                        <a:latin typeface="+mn-lt"/>
                        <a:ea typeface="+mn-ea"/>
                        <a:cs typeface="+mn-cs"/>
                      </a:endParaRPr>
                    </a:p>
                    <a:p>
                      <a:endParaRPr lang="ru-RU" sz="1800" b="1" i="1" kern="1200" dirty="0" smtClean="0">
                        <a:solidFill>
                          <a:schemeClr val="accent5">
                            <a:lumMod val="50000"/>
                          </a:schemeClr>
                        </a:solidFill>
                        <a:latin typeface="+mn-lt"/>
                        <a:ea typeface="+mn-ea"/>
                        <a:cs typeface="+mn-cs"/>
                      </a:endParaRPr>
                    </a:p>
                    <a:p>
                      <a:pPr>
                        <a:buFont typeface="Arial" pitchFamily="34" charset="0"/>
                        <a:buChar char="•"/>
                      </a:pPr>
                      <a:r>
                        <a:rPr lang="en-US" sz="1800" b="1" kern="1200" dirty="0" smtClean="0">
                          <a:solidFill>
                            <a:schemeClr val="accent5">
                              <a:lumMod val="50000"/>
                            </a:schemeClr>
                          </a:solidFill>
                          <a:latin typeface="+mn-lt"/>
                          <a:ea typeface="+mn-ea"/>
                          <a:cs typeface="+mn-cs"/>
                        </a:rPr>
                        <a:t>   why people now read more from their</a:t>
                      </a:r>
                    </a:p>
                    <a:p>
                      <a:pPr>
                        <a:buFont typeface="Arial" pitchFamily="34" charset="0"/>
                        <a:buNone/>
                      </a:pPr>
                      <a:r>
                        <a:rPr lang="en-US" sz="1800" b="1" kern="1200" dirty="0" smtClean="0">
                          <a:solidFill>
                            <a:schemeClr val="accent5">
                              <a:lumMod val="50000"/>
                            </a:schemeClr>
                          </a:solidFill>
                          <a:latin typeface="+mn-lt"/>
                          <a:ea typeface="+mn-ea"/>
                          <a:cs typeface="+mn-cs"/>
                        </a:rPr>
                        <a:t>  laptops, computers and tablets;</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 how often you read posts, news and</a:t>
                      </a:r>
                    </a:p>
                    <a:p>
                      <a:pPr>
                        <a:buFont typeface="Arial" pitchFamily="34" charset="0"/>
                        <a:buNone/>
                      </a:pPr>
                      <a:r>
                        <a:rPr lang="en-US" sz="1800" b="1" kern="1200" dirty="0" smtClean="0">
                          <a:solidFill>
                            <a:schemeClr val="accent5">
                              <a:lumMod val="50000"/>
                            </a:schemeClr>
                          </a:solidFill>
                          <a:latin typeface="+mn-lt"/>
                          <a:ea typeface="+mn-ea"/>
                          <a:cs typeface="+mn-cs"/>
                        </a:rPr>
                        <a:t>  other information from the Internet;</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 what your favorite sites or social net-</a:t>
                      </a:r>
                    </a:p>
                    <a:p>
                      <a:pPr>
                        <a:buFont typeface="Arial" pitchFamily="34" charset="0"/>
                        <a:buNone/>
                      </a:pPr>
                      <a:r>
                        <a:rPr lang="en-US" sz="1800" b="1" kern="1200" dirty="0" smtClean="0">
                          <a:solidFill>
                            <a:schemeClr val="accent5">
                              <a:lumMod val="50000"/>
                            </a:schemeClr>
                          </a:solidFill>
                          <a:latin typeface="+mn-lt"/>
                          <a:ea typeface="+mn-ea"/>
                          <a:cs typeface="+mn-cs"/>
                        </a:rPr>
                        <a:t>  works are.</a:t>
                      </a:r>
                    </a:p>
                    <a:p>
                      <a:pPr>
                        <a:buFont typeface="Arial" pitchFamily="34" charset="0"/>
                        <a:buNone/>
                      </a:pPr>
                      <a:endParaRPr lang="ru-RU" sz="1800" b="1" u="none" strike="noStrike" kern="1200" dirty="0" smtClean="0">
                        <a:solidFill>
                          <a:schemeClr val="accent5">
                            <a:lumMod val="50000"/>
                          </a:schemeClr>
                        </a:solidFill>
                        <a:latin typeface="+mn-lt"/>
                        <a:ea typeface="+mn-ea"/>
                        <a:cs typeface="+mn-cs"/>
                      </a:endParaRPr>
                    </a:p>
                    <a:p>
                      <a:pPr lvl="0"/>
                      <a:r>
                        <a:rPr lang="en-US" sz="1800" b="1" i="1" u="none" strike="noStrike" kern="1200" dirty="0" smtClean="0">
                          <a:solidFill>
                            <a:schemeClr val="accent5">
                              <a:lumMod val="50000"/>
                            </a:schemeClr>
                          </a:solidFill>
                          <a:latin typeface="+mn-lt"/>
                          <a:ea typeface="+mn-ea"/>
                          <a:cs typeface="+mn-cs"/>
                        </a:rPr>
                        <a:t>You have to talk continuously.</a:t>
                      </a:r>
                      <a:endParaRPr lang="ru-RU" sz="1800" b="1" i="1" u="none" strike="noStrike" kern="1200" dirty="0">
                        <a:solidFill>
                          <a:schemeClr val="accent5">
                            <a:lumMod val="50000"/>
                          </a:schemeClr>
                        </a:solidFill>
                        <a:latin typeface="+mn-lt"/>
                        <a:ea typeface="+mn-ea"/>
                        <a:cs typeface="+mn-cs"/>
                      </a:endParaRPr>
                    </a:p>
                  </a:txBody>
                  <a:tcPr marL="91431" marR="91431" marT="45722" marB="45722"/>
                </a:tc>
              </a:tr>
            </a:tbl>
          </a:graphicData>
        </a:graphic>
      </p:graphicFrame>
      <p:pic>
        <p:nvPicPr>
          <p:cNvPr id="17" name="Picture 2"/>
          <p:cNvPicPr>
            <a:picLocks noChangeAspect="1" noChangeArrowheads="1"/>
          </p:cNvPicPr>
          <p:nvPr/>
        </p:nvPicPr>
        <p:blipFill>
          <a:blip r:embed="rId3" cstate="print"/>
          <a:srcRect/>
          <a:stretch>
            <a:fillRect/>
          </a:stretch>
        </p:blipFill>
        <p:spPr bwMode="auto">
          <a:xfrm>
            <a:off x="1917192" y="2359152"/>
            <a:ext cx="3886200" cy="2590800"/>
          </a:xfrm>
          <a:prstGeom prst="rect">
            <a:avLst/>
          </a:prstGeom>
          <a:noFill/>
          <a:ln w="9525">
            <a:noFill/>
            <a:miter lim="800000"/>
            <a:headEnd/>
            <a:tailEnd/>
          </a:ln>
        </p:spPr>
      </p:pic>
    </p:spTree>
    <p:extLst>
      <p:ext uri="{BB962C8B-B14F-4D97-AF65-F5344CB8AC3E}">
        <p14:creationId xmlns="" xmlns:p14="http://schemas.microsoft.com/office/powerpoint/2010/main" val="2640552150"/>
      </p:ext>
    </p:extLst>
  </p:cSld>
  <p:clrMapOvr>
    <a:masterClrMapping/>
  </p:clrMapOvr>
  <p:transition spd="slow" advClick="0" advTm="12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120000"/>
                                        <p:tgtEl>
                                          <p:spTgt spid="14"/>
                                        </p:tgtEl>
                                      </p:cBhvr>
                                    </p:animEffect>
                                    <p:set>
                                      <p:cBhvr>
                                        <p:cTn id="7" dur="1" fill="hold">
                                          <p:stCondLst>
                                            <p:cond delay="119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27052" y="981076"/>
            <a:ext cx="10418233" cy="4321175"/>
            <a:chOff x="1063" y="219"/>
            <a:chExt cx="3634" cy="2352"/>
          </a:xfrm>
        </p:grpSpPr>
        <p:sp>
          <p:nvSpPr>
            <p:cNvPr id="22536" name="Rectangle 3"/>
            <p:cNvSpPr>
              <a:spLocks noChangeArrowheads="1"/>
            </p:cNvSpPr>
            <p:nvPr/>
          </p:nvSpPr>
          <p:spPr bwMode="auto">
            <a:xfrm>
              <a:off x="1333" y="219"/>
              <a:ext cx="3364" cy="2150"/>
            </a:xfrm>
            <a:prstGeom prst="rect">
              <a:avLst/>
            </a:prstGeom>
            <a:solidFill>
              <a:srgbClr val="000000"/>
            </a:solidFill>
            <a:ln w="9525">
              <a:noFill/>
              <a:miter lim="800000"/>
              <a:headEnd/>
              <a:tailEnd/>
            </a:ln>
          </p:spPr>
          <p:txBody>
            <a:bodyPr/>
            <a:lstStyle/>
            <a:p>
              <a:pPr eaLnBrk="0" hangingPunct="0"/>
              <a:endParaRPr kumimoji="1" lang="ru-RU" sz="2400" b="1">
                <a:latin typeface="Times New Roman" pitchFamily="18" charset="0"/>
              </a:endParaRPr>
            </a:p>
          </p:txBody>
        </p:sp>
        <p:sp>
          <p:nvSpPr>
            <p:cNvPr id="22537" name="Rectangle 4"/>
            <p:cNvSpPr>
              <a:spLocks noChangeArrowheads="1"/>
            </p:cNvSpPr>
            <p:nvPr/>
          </p:nvSpPr>
          <p:spPr bwMode="auto">
            <a:xfrm>
              <a:off x="1446" y="361"/>
              <a:ext cx="3141" cy="2008"/>
            </a:xfrm>
            <a:prstGeom prst="rect">
              <a:avLst/>
            </a:prstGeom>
            <a:solidFill>
              <a:srgbClr val="99CCFF"/>
            </a:solidFill>
            <a:ln w="9525">
              <a:noFill/>
              <a:miter lim="800000"/>
              <a:headEnd/>
              <a:tailEnd/>
            </a:ln>
          </p:spPr>
          <p:txBody>
            <a:bodyPr/>
            <a:lstStyle/>
            <a:p>
              <a:pPr eaLnBrk="0" hangingPunct="0"/>
              <a:endParaRPr kumimoji="1" lang="ru-RU" sz="2400" b="1">
                <a:latin typeface="Times New Roman" pitchFamily="18" charset="0"/>
              </a:endParaRPr>
            </a:p>
          </p:txBody>
        </p:sp>
        <p:sp>
          <p:nvSpPr>
            <p:cNvPr id="64518" name="Freeform 5"/>
            <p:cNvSpPr>
              <a:spLocks/>
            </p:cNvSpPr>
            <p:nvPr/>
          </p:nvSpPr>
          <p:spPr bwMode="auto">
            <a:xfrm>
              <a:off x="1063" y="2369"/>
              <a:ext cx="3634" cy="202"/>
            </a:xfrm>
            <a:custGeom>
              <a:avLst/>
              <a:gdLst>
                <a:gd name="T0" fmla="*/ 0 w 5805"/>
                <a:gd name="T1" fmla="*/ 1 h 330"/>
                <a:gd name="T2" fmla="*/ 1 w 5805"/>
                <a:gd name="T3" fmla="*/ 1 h 330"/>
                <a:gd name="T4" fmla="*/ 1 w 5805"/>
                <a:gd name="T5" fmla="*/ 0 h 330"/>
                <a:gd name="T6" fmla="*/ 1 w 5805"/>
                <a:gd name="T7" fmla="*/ 0 h 330"/>
                <a:gd name="T8" fmla="*/ 0 w 5805"/>
                <a:gd name="T9" fmla="*/ 1 h 330"/>
                <a:gd name="T10" fmla="*/ 0 60000 65536"/>
                <a:gd name="T11" fmla="*/ 0 60000 65536"/>
                <a:gd name="T12" fmla="*/ 0 60000 65536"/>
                <a:gd name="T13" fmla="*/ 0 60000 65536"/>
                <a:gd name="T14" fmla="*/ 0 60000 65536"/>
                <a:gd name="T15" fmla="*/ 0 w 5805"/>
                <a:gd name="T16" fmla="*/ 0 h 330"/>
                <a:gd name="T17" fmla="*/ 5805 w 5805"/>
                <a:gd name="T18" fmla="*/ 330 h 330"/>
              </a:gdLst>
              <a:ahLst/>
              <a:cxnLst>
                <a:cxn ang="T10">
                  <a:pos x="T0" y="T1"/>
                </a:cxn>
                <a:cxn ang="T11">
                  <a:pos x="T2" y="T3"/>
                </a:cxn>
                <a:cxn ang="T12">
                  <a:pos x="T4" y="T5"/>
                </a:cxn>
                <a:cxn ang="T13">
                  <a:pos x="T6" y="T7"/>
                </a:cxn>
                <a:cxn ang="T14">
                  <a:pos x="T8" y="T9"/>
                </a:cxn>
              </a:cxnLst>
              <a:rect l="T15" t="T16" r="T17" b="T18"/>
              <a:pathLst>
                <a:path w="5805" h="330">
                  <a:moveTo>
                    <a:pt x="0" y="330"/>
                  </a:moveTo>
                  <a:lnTo>
                    <a:pt x="5372" y="330"/>
                  </a:lnTo>
                  <a:lnTo>
                    <a:pt x="5805" y="0"/>
                  </a:lnTo>
                  <a:lnTo>
                    <a:pt x="433" y="0"/>
                  </a:lnTo>
                  <a:lnTo>
                    <a:pt x="0" y="330"/>
                  </a:lnTo>
                  <a:close/>
                </a:path>
              </a:pathLst>
            </a:custGeom>
            <a:solidFill>
              <a:srgbClr val="00000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19" name="Freeform 6"/>
            <p:cNvSpPr>
              <a:spLocks/>
            </p:cNvSpPr>
            <p:nvPr/>
          </p:nvSpPr>
          <p:spPr bwMode="auto">
            <a:xfrm>
              <a:off x="1091" y="2382"/>
              <a:ext cx="3591" cy="168"/>
            </a:xfrm>
            <a:custGeom>
              <a:avLst/>
              <a:gdLst>
                <a:gd name="T0" fmla="*/ 0 w 5735"/>
                <a:gd name="T1" fmla="*/ 1 h 271"/>
                <a:gd name="T2" fmla="*/ 1 w 5735"/>
                <a:gd name="T3" fmla="*/ 1 h 271"/>
                <a:gd name="T4" fmla="*/ 1 w 5735"/>
                <a:gd name="T5" fmla="*/ 1 h 271"/>
                <a:gd name="T6" fmla="*/ 1 w 5735"/>
                <a:gd name="T7" fmla="*/ 1 h 271"/>
                <a:gd name="T8" fmla="*/ 1 w 5735"/>
                <a:gd name="T9" fmla="*/ 1 h 271"/>
                <a:gd name="T10" fmla="*/ 1 w 5735"/>
                <a:gd name="T11" fmla="*/ 1 h 271"/>
                <a:gd name="T12" fmla="*/ 1 w 5735"/>
                <a:gd name="T13" fmla="*/ 1 h 271"/>
                <a:gd name="T14" fmla="*/ 1 w 5735"/>
                <a:gd name="T15" fmla="*/ 1 h 271"/>
                <a:gd name="T16" fmla="*/ 1 w 5735"/>
                <a:gd name="T17" fmla="*/ 1 h 271"/>
                <a:gd name="T18" fmla="*/ 1 w 5735"/>
                <a:gd name="T19" fmla="*/ 1 h 271"/>
                <a:gd name="T20" fmla="*/ 1 w 5735"/>
                <a:gd name="T21" fmla="*/ 1 h 271"/>
                <a:gd name="T22" fmla="*/ 1 w 5735"/>
                <a:gd name="T23" fmla="*/ 1 h 271"/>
                <a:gd name="T24" fmla="*/ 1 w 5735"/>
                <a:gd name="T25" fmla="*/ 1 h 271"/>
                <a:gd name="T26" fmla="*/ 1 w 5735"/>
                <a:gd name="T27" fmla="*/ 1 h 271"/>
                <a:gd name="T28" fmla="*/ 1 w 5735"/>
                <a:gd name="T29" fmla="*/ 1 h 271"/>
                <a:gd name="T30" fmla="*/ 1 w 5735"/>
                <a:gd name="T31" fmla="*/ 1 h 271"/>
                <a:gd name="T32" fmla="*/ 1 w 5735"/>
                <a:gd name="T33" fmla="*/ 0 h 271"/>
                <a:gd name="T34" fmla="*/ 1 w 5735"/>
                <a:gd name="T35" fmla="*/ 0 h 271"/>
                <a:gd name="T36" fmla="*/ 1 w 5735"/>
                <a:gd name="T37" fmla="*/ 0 h 271"/>
                <a:gd name="T38" fmla="*/ 1 w 5735"/>
                <a:gd name="T39" fmla="*/ 0 h 271"/>
                <a:gd name="T40" fmla="*/ 1 w 5735"/>
                <a:gd name="T41" fmla="*/ 0 h 271"/>
                <a:gd name="T42" fmla="*/ 1 w 5735"/>
                <a:gd name="T43" fmla="*/ 0 h 271"/>
                <a:gd name="T44" fmla="*/ 1 w 5735"/>
                <a:gd name="T45" fmla="*/ 0 h 271"/>
                <a:gd name="T46" fmla="*/ 1 w 5735"/>
                <a:gd name="T47" fmla="*/ 0 h 271"/>
                <a:gd name="T48" fmla="*/ 1 w 5735"/>
                <a:gd name="T49" fmla="*/ 0 h 271"/>
                <a:gd name="T50" fmla="*/ 1 w 5735"/>
                <a:gd name="T51" fmla="*/ 1 h 271"/>
                <a:gd name="T52" fmla="*/ 1 w 5735"/>
                <a:gd name="T53" fmla="*/ 1 h 271"/>
                <a:gd name="T54" fmla="*/ 1 w 5735"/>
                <a:gd name="T55" fmla="*/ 1 h 271"/>
                <a:gd name="T56" fmla="*/ 1 w 5735"/>
                <a:gd name="T57" fmla="*/ 1 h 271"/>
                <a:gd name="T58" fmla="*/ 1 w 5735"/>
                <a:gd name="T59" fmla="*/ 1 h 271"/>
                <a:gd name="T60" fmla="*/ 1 w 5735"/>
                <a:gd name="T61" fmla="*/ 1 h 271"/>
                <a:gd name="T62" fmla="*/ 1 w 5735"/>
                <a:gd name="T63" fmla="*/ 1 h 271"/>
                <a:gd name="T64" fmla="*/ 0 w 5735"/>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35"/>
                <a:gd name="T100" fmla="*/ 0 h 271"/>
                <a:gd name="T101" fmla="*/ 5735 w 5735"/>
                <a:gd name="T102" fmla="*/ 271 h 2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35" h="271">
                  <a:moveTo>
                    <a:pt x="0" y="271"/>
                  </a:moveTo>
                  <a:lnTo>
                    <a:pt x="671" y="271"/>
                  </a:lnTo>
                  <a:lnTo>
                    <a:pt x="1344" y="271"/>
                  </a:lnTo>
                  <a:lnTo>
                    <a:pt x="2015" y="271"/>
                  </a:lnTo>
                  <a:lnTo>
                    <a:pt x="2688" y="271"/>
                  </a:lnTo>
                  <a:lnTo>
                    <a:pt x="3357" y="271"/>
                  </a:lnTo>
                  <a:lnTo>
                    <a:pt x="4030" y="271"/>
                  </a:lnTo>
                  <a:lnTo>
                    <a:pt x="4701" y="271"/>
                  </a:lnTo>
                  <a:lnTo>
                    <a:pt x="5376" y="271"/>
                  </a:lnTo>
                  <a:lnTo>
                    <a:pt x="5418" y="236"/>
                  </a:lnTo>
                  <a:lnTo>
                    <a:pt x="5463" y="203"/>
                  </a:lnTo>
                  <a:lnTo>
                    <a:pt x="5508" y="168"/>
                  </a:lnTo>
                  <a:lnTo>
                    <a:pt x="5552" y="136"/>
                  </a:lnTo>
                  <a:lnTo>
                    <a:pt x="5597" y="101"/>
                  </a:lnTo>
                  <a:lnTo>
                    <a:pt x="5641" y="66"/>
                  </a:lnTo>
                  <a:lnTo>
                    <a:pt x="5688" y="33"/>
                  </a:lnTo>
                  <a:lnTo>
                    <a:pt x="5735" y="0"/>
                  </a:lnTo>
                  <a:lnTo>
                    <a:pt x="5060" y="0"/>
                  </a:lnTo>
                  <a:lnTo>
                    <a:pt x="4389" y="0"/>
                  </a:lnTo>
                  <a:lnTo>
                    <a:pt x="3716" y="0"/>
                  </a:lnTo>
                  <a:lnTo>
                    <a:pt x="3047" y="0"/>
                  </a:lnTo>
                  <a:lnTo>
                    <a:pt x="2374" y="0"/>
                  </a:lnTo>
                  <a:lnTo>
                    <a:pt x="1703" y="0"/>
                  </a:lnTo>
                  <a:lnTo>
                    <a:pt x="1030" y="0"/>
                  </a:lnTo>
                  <a:lnTo>
                    <a:pt x="359" y="0"/>
                  </a:lnTo>
                  <a:lnTo>
                    <a:pt x="312" y="33"/>
                  </a:lnTo>
                  <a:lnTo>
                    <a:pt x="269" y="66"/>
                  </a:lnTo>
                  <a:lnTo>
                    <a:pt x="223" y="101"/>
                  </a:lnTo>
                  <a:lnTo>
                    <a:pt x="180" y="136"/>
                  </a:lnTo>
                  <a:lnTo>
                    <a:pt x="134" y="168"/>
                  </a:lnTo>
                  <a:lnTo>
                    <a:pt x="89" y="203"/>
                  </a:lnTo>
                  <a:lnTo>
                    <a:pt x="44" y="236"/>
                  </a:lnTo>
                  <a:lnTo>
                    <a:pt x="0" y="271"/>
                  </a:lnTo>
                  <a:close/>
                </a:path>
              </a:pathLst>
            </a:custGeom>
            <a:solidFill>
              <a:srgbClr val="121212"/>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0" name="Freeform 7"/>
            <p:cNvSpPr>
              <a:spLocks/>
            </p:cNvSpPr>
            <p:nvPr/>
          </p:nvSpPr>
          <p:spPr bwMode="auto">
            <a:xfrm>
              <a:off x="1119" y="2395"/>
              <a:ext cx="3544" cy="132"/>
            </a:xfrm>
            <a:custGeom>
              <a:avLst/>
              <a:gdLst>
                <a:gd name="T0" fmla="*/ 0 w 5661"/>
                <a:gd name="T1" fmla="*/ 1 h 217"/>
                <a:gd name="T2" fmla="*/ 1 w 5661"/>
                <a:gd name="T3" fmla="*/ 1 h 217"/>
                <a:gd name="T4" fmla="*/ 1 w 5661"/>
                <a:gd name="T5" fmla="*/ 1 h 217"/>
                <a:gd name="T6" fmla="*/ 1 w 5661"/>
                <a:gd name="T7" fmla="*/ 1 h 217"/>
                <a:gd name="T8" fmla="*/ 1 w 5661"/>
                <a:gd name="T9" fmla="*/ 1 h 217"/>
                <a:gd name="T10" fmla="*/ 1 w 5661"/>
                <a:gd name="T11" fmla="*/ 1 h 217"/>
                <a:gd name="T12" fmla="*/ 1 w 5661"/>
                <a:gd name="T13" fmla="*/ 1 h 217"/>
                <a:gd name="T14" fmla="*/ 1 w 5661"/>
                <a:gd name="T15" fmla="*/ 1 h 217"/>
                <a:gd name="T16" fmla="*/ 1 w 5661"/>
                <a:gd name="T17" fmla="*/ 1 h 217"/>
                <a:gd name="T18" fmla="*/ 1 w 5661"/>
                <a:gd name="T19" fmla="*/ 1 h 217"/>
                <a:gd name="T20" fmla="*/ 1 w 5661"/>
                <a:gd name="T21" fmla="*/ 1 h 217"/>
                <a:gd name="T22" fmla="*/ 1 w 5661"/>
                <a:gd name="T23" fmla="*/ 1 h 217"/>
                <a:gd name="T24" fmla="*/ 1 w 5661"/>
                <a:gd name="T25" fmla="*/ 1 h 217"/>
                <a:gd name="T26" fmla="*/ 1 w 5661"/>
                <a:gd name="T27" fmla="*/ 1 h 217"/>
                <a:gd name="T28" fmla="*/ 1 w 5661"/>
                <a:gd name="T29" fmla="*/ 1 h 217"/>
                <a:gd name="T30" fmla="*/ 1 w 5661"/>
                <a:gd name="T31" fmla="*/ 1 h 217"/>
                <a:gd name="T32" fmla="*/ 1 w 5661"/>
                <a:gd name="T33" fmla="*/ 0 h 217"/>
                <a:gd name="T34" fmla="*/ 1 w 5661"/>
                <a:gd name="T35" fmla="*/ 0 h 217"/>
                <a:gd name="T36" fmla="*/ 1 w 5661"/>
                <a:gd name="T37" fmla="*/ 0 h 217"/>
                <a:gd name="T38" fmla="*/ 1 w 5661"/>
                <a:gd name="T39" fmla="*/ 0 h 217"/>
                <a:gd name="T40" fmla="*/ 1 w 5661"/>
                <a:gd name="T41" fmla="*/ 0 h 217"/>
                <a:gd name="T42" fmla="*/ 1 w 5661"/>
                <a:gd name="T43" fmla="*/ 0 h 217"/>
                <a:gd name="T44" fmla="*/ 1 w 5661"/>
                <a:gd name="T45" fmla="*/ 0 h 217"/>
                <a:gd name="T46" fmla="*/ 1 w 5661"/>
                <a:gd name="T47" fmla="*/ 0 h 217"/>
                <a:gd name="T48" fmla="*/ 1 w 5661"/>
                <a:gd name="T49" fmla="*/ 0 h 217"/>
                <a:gd name="T50" fmla="*/ 1 w 5661"/>
                <a:gd name="T51" fmla="*/ 1 h 217"/>
                <a:gd name="T52" fmla="*/ 1 w 5661"/>
                <a:gd name="T53" fmla="*/ 1 h 217"/>
                <a:gd name="T54" fmla="*/ 1 w 5661"/>
                <a:gd name="T55" fmla="*/ 1 h 217"/>
                <a:gd name="T56" fmla="*/ 1 w 5661"/>
                <a:gd name="T57" fmla="*/ 1 h 217"/>
                <a:gd name="T58" fmla="*/ 1 w 5661"/>
                <a:gd name="T59" fmla="*/ 1 h 217"/>
                <a:gd name="T60" fmla="*/ 1 w 5661"/>
                <a:gd name="T61" fmla="*/ 1 h 217"/>
                <a:gd name="T62" fmla="*/ 1 w 5661"/>
                <a:gd name="T63" fmla="*/ 1 h 217"/>
                <a:gd name="T64" fmla="*/ 0 w 5661"/>
                <a:gd name="T65" fmla="*/ 1 h 2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61"/>
                <a:gd name="T100" fmla="*/ 0 h 217"/>
                <a:gd name="T101" fmla="*/ 5661 w 5661"/>
                <a:gd name="T102" fmla="*/ 217 h 2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61" h="217">
                  <a:moveTo>
                    <a:pt x="0" y="217"/>
                  </a:moveTo>
                  <a:lnTo>
                    <a:pt x="671" y="217"/>
                  </a:lnTo>
                  <a:lnTo>
                    <a:pt x="1344" y="217"/>
                  </a:lnTo>
                  <a:lnTo>
                    <a:pt x="2015" y="217"/>
                  </a:lnTo>
                  <a:lnTo>
                    <a:pt x="2688" y="217"/>
                  </a:lnTo>
                  <a:lnTo>
                    <a:pt x="3358" y="217"/>
                  </a:lnTo>
                  <a:lnTo>
                    <a:pt x="4030" y="217"/>
                  </a:lnTo>
                  <a:lnTo>
                    <a:pt x="4701" y="217"/>
                  </a:lnTo>
                  <a:lnTo>
                    <a:pt x="5376" y="217"/>
                  </a:lnTo>
                  <a:lnTo>
                    <a:pt x="5411" y="188"/>
                  </a:lnTo>
                  <a:lnTo>
                    <a:pt x="5446" y="161"/>
                  </a:lnTo>
                  <a:lnTo>
                    <a:pt x="5481" y="134"/>
                  </a:lnTo>
                  <a:lnTo>
                    <a:pt x="5518" y="109"/>
                  </a:lnTo>
                  <a:lnTo>
                    <a:pt x="5553" y="80"/>
                  </a:lnTo>
                  <a:lnTo>
                    <a:pt x="5588" y="54"/>
                  </a:lnTo>
                  <a:lnTo>
                    <a:pt x="5625" y="25"/>
                  </a:lnTo>
                  <a:lnTo>
                    <a:pt x="5661" y="0"/>
                  </a:lnTo>
                  <a:lnTo>
                    <a:pt x="4989" y="0"/>
                  </a:lnTo>
                  <a:lnTo>
                    <a:pt x="4318" y="0"/>
                  </a:lnTo>
                  <a:lnTo>
                    <a:pt x="3646" y="0"/>
                  </a:lnTo>
                  <a:lnTo>
                    <a:pt x="2975" y="0"/>
                  </a:lnTo>
                  <a:lnTo>
                    <a:pt x="2302" y="0"/>
                  </a:lnTo>
                  <a:lnTo>
                    <a:pt x="1631" y="0"/>
                  </a:lnTo>
                  <a:lnTo>
                    <a:pt x="960" y="0"/>
                  </a:lnTo>
                  <a:lnTo>
                    <a:pt x="289" y="0"/>
                  </a:lnTo>
                  <a:lnTo>
                    <a:pt x="253" y="25"/>
                  </a:lnTo>
                  <a:lnTo>
                    <a:pt x="216" y="54"/>
                  </a:lnTo>
                  <a:lnTo>
                    <a:pt x="179" y="80"/>
                  </a:lnTo>
                  <a:lnTo>
                    <a:pt x="144" y="109"/>
                  </a:lnTo>
                  <a:lnTo>
                    <a:pt x="107" y="134"/>
                  </a:lnTo>
                  <a:lnTo>
                    <a:pt x="72" y="161"/>
                  </a:lnTo>
                  <a:lnTo>
                    <a:pt x="35" y="188"/>
                  </a:lnTo>
                  <a:lnTo>
                    <a:pt x="0" y="217"/>
                  </a:lnTo>
                  <a:close/>
                </a:path>
              </a:pathLst>
            </a:custGeom>
            <a:solidFill>
              <a:srgbClr val="262626"/>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1" name="Freeform 8"/>
            <p:cNvSpPr>
              <a:spLocks/>
            </p:cNvSpPr>
            <p:nvPr/>
          </p:nvSpPr>
          <p:spPr bwMode="auto">
            <a:xfrm>
              <a:off x="1149" y="2407"/>
              <a:ext cx="3498" cy="99"/>
            </a:xfrm>
            <a:custGeom>
              <a:avLst/>
              <a:gdLst>
                <a:gd name="T0" fmla="*/ 0 w 5585"/>
                <a:gd name="T1" fmla="*/ 1 h 158"/>
                <a:gd name="T2" fmla="*/ 1 w 5585"/>
                <a:gd name="T3" fmla="*/ 1 h 158"/>
                <a:gd name="T4" fmla="*/ 1 w 5585"/>
                <a:gd name="T5" fmla="*/ 1 h 158"/>
                <a:gd name="T6" fmla="*/ 1 w 5585"/>
                <a:gd name="T7" fmla="*/ 1 h 158"/>
                <a:gd name="T8" fmla="*/ 1 w 5585"/>
                <a:gd name="T9" fmla="*/ 1 h 158"/>
                <a:gd name="T10" fmla="*/ 1 w 5585"/>
                <a:gd name="T11" fmla="*/ 1 h 158"/>
                <a:gd name="T12" fmla="*/ 1 w 5585"/>
                <a:gd name="T13" fmla="*/ 1 h 158"/>
                <a:gd name="T14" fmla="*/ 1 w 5585"/>
                <a:gd name="T15" fmla="*/ 1 h 158"/>
                <a:gd name="T16" fmla="*/ 1 w 5585"/>
                <a:gd name="T17" fmla="*/ 1 h 158"/>
                <a:gd name="T18" fmla="*/ 1 w 5585"/>
                <a:gd name="T19" fmla="*/ 1 h 158"/>
                <a:gd name="T20" fmla="*/ 1 w 5585"/>
                <a:gd name="T21" fmla="*/ 1 h 158"/>
                <a:gd name="T22" fmla="*/ 1 w 5585"/>
                <a:gd name="T23" fmla="*/ 1 h 158"/>
                <a:gd name="T24" fmla="*/ 1 w 5585"/>
                <a:gd name="T25" fmla="*/ 1 h 158"/>
                <a:gd name="T26" fmla="*/ 1 w 5585"/>
                <a:gd name="T27" fmla="*/ 1 h 158"/>
                <a:gd name="T28" fmla="*/ 1 w 5585"/>
                <a:gd name="T29" fmla="*/ 1 h 158"/>
                <a:gd name="T30" fmla="*/ 1 w 5585"/>
                <a:gd name="T31" fmla="*/ 1 h 158"/>
                <a:gd name="T32" fmla="*/ 1 w 5585"/>
                <a:gd name="T33" fmla="*/ 0 h 158"/>
                <a:gd name="T34" fmla="*/ 1 w 5585"/>
                <a:gd name="T35" fmla="*/ 0 h 158"/>
                <a:gd name="T36" fmla="*/ 1 w 5585"/>
                <a:gd name="T37" fmla="*/ 0 h 158"/>
                <a:gd name="T38" fmla="*/ 1 w 5585"/>
                <a:gd name="T39" fmla="*/ 0 h 158"/>
                <a:gd name="T40" fmla="*/ 1 w 5585"/>
                <a:gd name="T41" fmla="*/ 0 h 158"/>
                <a:gd name="T42" fmla="*/ 1 w 5585"/>
                <a:gd name="T43" fmla="*/ 0 h 158"/>
                <a:gd name="T44" fmla="*/ 1 w 5585"/>
                <a:gd name="T45" fmla="*/ 0 h 158"/>
                <a:gd name="T46" fmla="*/ 1 w 5585"/>
                <a:gd name="T47" fmla="*/ 0 h 158"/>
                <a:gd name="T48" fmla="*/ 1 w 5585"/>
                <a:gd name="T49" fmla="*/ 0 h 158"/>
                <a:gd name="T50" fmla="*/ 1 w 5585"/>
                <a:gd name="T51" fmla="*/ 1 h 158"/>
                <a:gd name="T52" fmla="*/ 1 w 5585"/>
                <a:gd name="T53" fmla="*/ 1 h 158"/>
                <a:gd name="T54" fmla="*/ 1 w 5585"/>
                <a:gd name="T55" fmla="*/ 1 h 158"/>
                <a:gd name="T56" fmla="*/ 1 w 5585"/>
                <a:gd name="T57" fmla="*/ 1 h 158"/>
                <a:gd name="T58" fmla="*/ 1 w 5585"/>
                <a:gd name="T59" fmla="*/ 1 h 158"/>
                <a:gd name="T60" fmla="*/ 1 w 5585"/>
                <a:gd name="T61" fmla="*/ 1 h 158"/>
                <a:gd name="T62" fmla="*/ 1 w 5585"/>
                <a:gd name="T63" fmla="*/ 1 h 158"/>
                <a:gd name="T64" fmla="*/ 0 w 5585"/>
                <a:gd name="T65" fmla="*/ 1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85"/>
                <a:gd name="T100" fmla="*/ 0 h 158"/>
                <a:gd name="T101" fmla="*/ 5585 w 558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85" h="158">
                  <a:moveTo>
                    <a:pt x="0" y="158"/>
                  </a:moveTo>
                  <a:lnTo>
                    <a:pt x="669" y="158"/>
                  </a:lnTo>
                  <a:lnTo>
                    <a:pt x="1342" y="158"/>
                  </a:lnTo>
                  <a:lnTo>
                    <a:pt x="2013" y="158"/>
                  </a:lnTo>
                  <a:lnTo>
                    <a:pt x="2686" y="158"/>
                  </a:lnTo>
                  <a:lnTo>
                    <a:pt x="3355" y="158"/>
                  </a:lnTo>
                  <a:lnTo>
                    <a:pt x="4028" y="158"/>
                  </a:lnTo>
                  <a:lnTo>
                    <a:pt x="4699" y="158"/>
                  </a:lnTo>
                  <a:lnTo>
                    <a:pt x="5372" y="158"/>
                  </a:lnTo>
                  <a:lnTo>
                    <a:pt x="5397" y="137"/>
                  </a:lnTo>
                  <a:lnTo>
                    <a:pt x="5424" y="118"/>
                  </a:lnTo>
                  <a:lnTo>
                    <a:pt x="5450" y="98"/>
                  </a:lnTo>
                  <a:lnTo>
                    <a:pt x="5479" y="79"/>
                  </a:lnTo>
                  <a:lnTo>
                    <a:pt x="5504" y="58"/>
                  </a:lnTo>
                  <a:lnTo>
                    <a:pt x="5531" y="38"/>
                  </a:lnTo>
                  <a:lnTo>
                    <a:pt x="5558" y="17"/>
                  </a:lnTo>
                  <a:lnTo>
                    <a:pt x="5585" y="0"/>
                  </a:lnTo>
                  <a:lnTo>
                    <a:pt x="4912" y="0"/>
                  </a:lnTo>
                  <a:lnTo>
                    <a:pt x="4241" y="0"/>
                  </a:lnTo>
                  <a:lnTo>
                    <a:pt x="3568" y="0"/>
                  </a:lnTo>
                  <a:lnTo>
                    <a:pt x="2897" y="0"/>
                  </a:lnTo>
                  <a:lnTo>
                    <a:pt x="2226" y="0"/>
                  </a:lnTo>
                  <a:lnTo>
                    <a:pt x="1555" y="0"/>
                  </a:lnTo>
                  <a:lnTo>
                    <a:pt x="884" y="0"/>
                  </a:lnTo>
                  <a:lnTo>
                    <a:pt x="215" y="0"/>
                  </a:lnTo>
                  <a:lnTo>
                    <a:pt x="186" y="17"/>
                  </a:lnTo>
                  <a:lnTo>
                    <a:pt x="157" y="38"/>
                  </a:lnTo>
                  <a:lnTo>
                    <a:pt x="130" y="58"/>
                  </a:lnTo>
                  <a:lnTo>
                    <a:pt x="105" y="79"/>
                  </a:lnTo>
                  <a:lnTo>
                    <a:pt x="78" y="98"/>
                  </a:lnTo>
                  <a:lnTo>
                    <a:pt x="52" y="118"/>
                  </a:lnTo>
                  <a:lnTo>
                    <a:pt x="25" y="137"/>
                  </a:lnTo>
                  <a:lnTo>
                    <a:pt x="0" y="158"/>
                  </a:lnTo>
                  <a:close/>
                </a:path>
              </a:pathLst>
            </a:custGeom>
            <a:solidFill>
              <a:srgbClr val="3B3B3B"/>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2" name="Freeform 9"/>
            <p:cNvSpPr>
              <a:spLocks/>
            </p:cNvSpPr>
            <p:nvPr/>
          </p:nvSpPr>
          <p:spPr bwMode="auto">
            <a:xfrm>
              <a:off x="1177" y="2419"/>
              <a:ext cx="3455" cy="65"/>
            </a:xfrm>
            <a:custGeom>
              <a:avLst/>
              <a:gdLst>
                <a:gd name="T0" fmla="*/ 0 w 5515"/>
                <a:gd name="T1" fmla="*/ 1 h 107"/>
                <a:gd name="T2" fmla="*/ 1 w 5515"/>
                <a:gd name="T3" fmla="*/ 1 h 107"/>
                <a:gd name="T4" fmla="*/ 1 w 5515"/>
                <a:gd name="T5" fmla="*/ 0 h 107"/>
                <a:gd name="T6" fmla="*/ 1 w 5515"/>
                <a:gd name="T7" fmla="*/ 0 h 107"/>
                <a:gd name="T8" fmla="*/ 0 w 5515"/>
                <a:gd name="T9" fmla="*/ 1 h 107"/>
                <a:gd name="T10" fmla="*/ 0 60000 65536"/>
                <a:gd name="T11" fmla="*/ 0 60000 65536"/>
                <a:gd name="T12" fmla="*/ 0 60000 65536"/>
                <a:gd name="T13" fmla="*/ 0 60000 65536"/>
                <a:gd name="T14" fmla="*/ 0 60000 65536"/>
                <a:gd name="T15" fmla="*/ 0 w 5515"/>
                <a:gd name="T16" fmla="*/ 0 h 107"/>
                <a:gd name="T17" fmla="*/ 5515 w 5515"/>
                <a:gd name="T18" fmla="*/ 107 h 107"/>
              </a:gdLst>
              <a:ahLst/>
              <a:cxnLst>
                <a:cxn ang="T10">
                  <a:pos x="T0" y="T1"/>
                </a:cxn>
                <a:cxn ang="T11">
                  <a:pos x="T2" y="T3"/>
                </a:cxn>
                <a:cxn ang="T12">
                  <a:pos x="T4" y="T5"/>
                </a:cxn>
                <a:cxn ang="T13">
                  <a:pos x="T6" y="T7"/>
                </a:cxn>
                <a:cxn ang="T14">
                  <a:pos x="T8" y="T9"/>
                </a:cxn>
              </a:cxnLst>
              <a:rect l="T15" t="T16" r="T17" b="T18"/>
              <a:pathLst>
                <a:path w="5515" h="107">
                  <a:moveTo>
                    <a:pt x="0" y="107"/>
                  </a:moveTo>
                  <a:lnTo>
                    <a:pt x="5372" y="107"/>
                  </a:lnTo>
                  <a:lnTo>
                    <a:pt x="5515" y="0"/>
                  </a:lnTo>
                  <a:lnTo>
                    <a:pt x="139" y="0"/>
                  </a:lnTo>
                  <a:lnTo>
                    <a:pt x="0" y="107"/>
                  </a:lnTo>
                  <a:close/>
                </a:path>
              </a:pathLst>
            </a:custGeom>
            <a:solidFill>
              <a:srgbClr val="4F4F4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3" name="Freeform 10"/>
            <p:cNvSpPr>
              <a:spLocks/>
            </p:cNvSpPr>
            <p:nvPr/>
          </p:nvSpPr>
          <p:spPr bwMode="auto">
            <a:xfrm>
              <a:off x="3019" y="2331"/>
              <a:ext cx="504" cy="190"/>
            </a:xfrm>
            <a:custGeom>
              <a:avLst/>
              <a:gdLst>
                <a:gd name="T0" fmla="*/ 1 w 802"/>
                <a:gd name="T1" fmla="*/ 0 h 311"/>
                <a:gd name="T2" fmla="*/ 1 w 802"/>
                <a:gd name="T3" fmla="*/ 1 h 311"/>
                <a:gd name="T4" fmla="*/ 1 w 802"/>
                <a:gd name="T5" fmla="*/ 1 h 311"/>
                <a:gd name="T6" fmla="*/ 0 w 802"/>
                <a:gd name="T7" fmla="*/ 1 h 311"/>
                <a:gd name="T8" fmla="*/ 1 w 802"/>
                <a:gd name="T9" fmla="*/ 0 h 311"/>
                <a:gd name="T10" fmla="*/ 0 60000 65536"/>
                <a:gd name="T11" fmla="*/ 0 60000 65536"/>
                <a:gd name="T12" fmla="*/ 0 60000 65536"/>
                <a:gd name="T13" fmla="*/ 0 60000 65536"/>
                <a:gd name="T14" fmla="*/ 0 60000 65536"/>
                <a:gd name="T15" fmla="*/ 0 w 802"/>
                <a:gd name="T16" fmla="*/ 0 h 311"/>
                <a:gd name="T17" fmla="*/ 802 w 802"/>
                <a:gd name="T18" fmla="*/ 311 h 311"/>
              </a:gdLst>
              <a:ahLst/>
              <a:cxnLst>
                <a:cxn ang="T10">
                  <a:pos x="T0" y="T1"/>
                </a:cxn>
                <a:cxn ang="T11">
                  <a:pos x="T2" y="T3"/>
                </a:cxn>
                <a:cxn ang="T12">
                  <a:pos x="T4" y="T5"/>
                </a:cxn>
                <a:cxn ang="T13">
                  <a:pos x="T6" y="T7"/>
                </a:cxn>
                <a:cxn ang="T14">
                  <a:pos x="T8" y="T9"/>
                </a:cxn>
              </a:cxnLst>
              <a:rect l="T15" t="T16" r="T17" b="T18"/>
              <a:pathLst>
                <a:path w="802" h="311">
                  <a:moveTo>
                    <a:pt x="33" y="0"/>
                  </a:moveTo>
                  <a:lnTo>
                    <a:pt x="802" y="132"/>
                  </a:lnTo>
                  <a:lnTo>
                    <a:pt x="773" y="311"/>
                  </a:lnTo>
                  <a:lnTo>
                    <a:pt x="0" y="181"/>
                  </a:lnTo>
                  <a:lnTo>
                    <a:pt x="33" y="0"/>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4" name="Freeform 11"/>
            <p:cNvSpPr>
              <a:spLocks/>
            </p:cNvSpPr>
            <p:nvPr/>
          </p:nvSpPr>
          <p:spPr bwMode="auto">
            <a:xfrm>
              <a:off x="2996" y="2331"/>
              <a:ext cx="63" cy="111"/>
            </a:xfrm>
            <a:custGeom>
              <a:avLst/>
              <a:gdLst>
                <a:gd name="T0" fmla="*/ 1 w 101"/>
                <a:gd name="T1" fmla="*/ 0 h 181"/>
                <a:gd name="T2" fmla="*/ 1 w 101"/>
                <a:gd name="T3" fmla="*/ 0 h 181"/>
                <a:gd name="T4" fmla="*/ 1 w 101"/>
                <a:gd name="T5" fmla="*/ 1 h 181"/>
                <a:gd name="T6" fmla="*/ 1 w 101"/>
                <a:gd name="T7" fmla="*/ 1 h 181"/>
                <a:gd name="T8" fmla="*/ 1 w 101"/>
                <a:gd name="T9" fmla="*/ 1 h 181"/>
                <a:gd name="T10" fmla="*/ 1 w 101"/>
                <a:gd name="T11" fmla="*/ 1 h 181"/>
                <a:gd name="T12" fmla="*/ 1 w 101"/>
                <a:gd name="T13" fmla="*/ 1 h 181"/>
                <a:gd name="T14" fmla="*/ 1 w 101"/>
                <a:gd name="T15" fmla="*/ 1 h 181"/>
                <a:gd name="T16" fmla="*/ 1 w 101"/>
                <a:gd name="T17" fmla="*/ 1 h 181"/>
                <a:gd name="T18" fmla="*/ 1 w 101"/>
                <a:gd name="T19" fmla="*/ 1 h 181"/>
                <a:gd name="T20" fmla="*/ 1 w 101"/>
                <a:gd name="T21" fmla="*/ 1 h 181"/>
                <a:gd name="T22" fmla="*/ 1 w 101"/>
                <a:gd name="T23" fmla="*/ 1 h 181"/>
                <a:gd name="T24" fmla="*/ 1 w 101"/>
                <a:gd name="T25" fmla="*/ 1 h 181"/>
                <a:gd name="T26" fmla="*/ 1 w 101"/>
                <a:gd name="T27" fmla="*/ 1 h 181"/>
                <a:gd name="T28" fmla="*/ 1 w 101"/>
                <a:gd name="T29" fmla="*/ 1 h 181"/>
                <a:gd name="T30" fmla="*/ 1 w 101"/>
                <a:gd name="T31" fmla="*/ 1 h 181"/>
                <a:gd name="T32" fmla="*/ 1 w 101"/>
                <a:gd name="T33" fmla="*/ 1 h 181"/>
                <a:gd name="T34" fmla="*/ 1 w 101"/>
                <a:gd name="T35" fmla="*/ 1 h 181"/>
                <a:gd name="T36" fmla="*/ 1 w 101"/>
                <a:gd name="T37" fmla="*/ 1 h 181"/>
                <a:gd name="T38" fmla="*/ 1 w 101"/>
                <a:gd name="T39" fmla="*/ 1 h 181"/>
                <a:gd name="T40" fmla="*/ 1 w 101"/>
                <a:gd name="T41" fmla="*/ 1 h 181"/>
                <a:gd name="T42" fmla="*/ 0 w 101"/>
                <a:gd name="T43" fmla="*/ 1 h 181"/>
                <a:gd name="T44" fmla="*/ 1 w 101"/>
                <a:gd name="T45" fmla="*/ 1 h 181"/>
                <a:gd name="T46" fmla="*/ 1 w 101"/>
                <a:gd name="T47" fmla="*/ 1 h 181"/>
                <a:gd name="T48" fmla="*/ 1 w 101"/>
                <a:gd name="T49" fmla="*/ 1 h 181"/>
                <a:gd name="T50" fmla="*/ 1 w 101"/>
                <a:gd name="T51" fmla="*/ 1 h 181"/>
                <a:gd name="T52" fmla="*/ 1 w 101"/>
                <a:gd name="T53" fmla="*/ 1 h 181"/>
                <a:gd name="T54" fmla="*/ 1 w 101"/>
                <a:gd name="T55" fmla="*/ 1 h 181"/>
                <a:gd name="T56" fmla="*/ 1 w 101"/>
                <a:gd name="T57" fmla="*/ 0 h 18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1"/>
                <a:gd name="T88" fmla="*/ 0 h 181"/>
                <a:gd name="T89" fmla="*/ 101 w 101"/>
                <a:gd name="T90" fmla="*/ 181 h 18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1" h="181">
                  <a:moveTo>
                    <a:pt x="66" y="0"/>
                  </a:moveTo>
                  <a:lnTo>
                    <a:pt x="73" y="0"/>
                  </a:lnTo>
                  <a:lnTo>
                    <a:pt x="83" y="8"/>
                  </a:lnTo>
                  <a:lnTo>
                    <a:pt x="89" y="16"/>
                  </a:lnTo>
                  <a:lnTo>
                    <a:pt x="95" y="30"/>
                  </a:lnTo>
                  <a:lnTo>
                    <a:pt x="97" y="43"/>
                  </a:lnTo>
                  <a:lnTo>
                    <a:pt x="101" y="61"/>
                  </a:lnTo>
                  <a:lnTo>
                    <a:pt x="101" y="78"/>
                  </a:lnTo>
                  <a:lnTo>
                    <a:pt x="101" y="99"/>
                  </a:lnTo>
                  <a:lnTo>
                    <a:pt x="95" y="115"/>
                  </a:lnTo>
                  <a:lnTo>
                    <a:pt x="91" y="132"/>
                  </a:lnTo>
                  <a:lnTo>
                    <a:pt x="83" y="146"/>
                  </a:lnTo>
                  <a:lnTo>
                    <a:pt x="75" y="159"/>
                  </a:lnTo>
                  <a:lnTo>
                    <a:pt x="56" y="175"/>
                  </a:lnTo>
                  <a:lnTo>
                    <a:pt x="37" y="181"/>
                  </a:lnTo>
                  <a:lnTo>
                    <a:pt x="25" y="175"/>
                  </a:lnTo>
                  <a:lnTo>
                    <a:pt x="19" y="169"/>
                  </a:lnTo>
                  <a:lnTo>
                    <a:pt x="11" y="157"/>
                  </a:lnTo>
                  <a:lnTo>
                    <a:pt x="7" y="148"/>
                  </a:lnTo>
                  <a:lnTo>
                    <a:pt x="2" y="132"/>
                  </a:lnTo>
                  <a:lnTo>
                    <a:pt x="2" y="117"/>
                  </a:lnTo>
                  <a:lnTo>
                    <a:pt x="0" y="97"/>
                  </a:lnTo>
                  <a:lnTo>
                    <a:pt x="4" y="80"/>
                  </a:lnTo>
                  <a:lnTo>
                    <a:pt x="7" y="62"/>
                  </a:lnTo>
                  <a:lnTo>
                    <a:pt x="13" y="47"/>
                  </a:lnTo>
                  <a:lnTo>
                    <a:pt x="19" y="31"/>
                  </a:lnTo>
                  <a:lnTo>
                    <a:pt x="29" y="20"/>
                  </a:lnTo>
                  <a:lnTo>
                    <a:pt x="46" y="4"/>
                  </a:lnTo>
                  <a:lnTo>
                    <a:pt x="66" y="0"/>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5" name="Freeform 12"/>
            <p:cNvSpPr>
              <a:spLocks/>
            </p:cNvSpPr>
            <p:nvPr/>
          </p:nvSpPr>
          <p:spPr bwMode="auto">
            <a:xfrm>
              <a:off x="3482" y="2411"/>
              <a:ext cx="63" cy="113"/>
            </a:xfrm>
            <a:custGeom>
              <a:avLst/>
              <a:gdLst>
                <a:gd name="T0" fmla="*/ 1 w 101"/>
                <a:gd name="T1" fmla="*/ 1 h 185"/>
                <a:gd name="T2" fmla="*/ 1 w 101"/>
                <a:gd name="T3" fmla="*/ 1 h 185"/>
                <a:gd name="T4" fmla="*/ 1 w 101"/>
                <a:gd name="T5" fmla="*/ 1 h 185"/>
                <a:gd name="T6" fmla="*/ 1 w 101"/>
                <a:gd name="T7" fmla="*/ 1 h 185"/>
                <a:gd name="T8" fmla="*/ 1 w 101"/>
                <a:gd name="T9" fmla="*/ 1 h 185"/>
                <a:gd name="T10" fmla="*/ 1 w 101"/>
                <a:gd name="T11" fmla="*/ 1 h 185"/>
                <a:gd name="T12" fmla="*/ 1 w 101"/>
                <a:gd name="T13" fmla="*/ 1 h 185"/>
                <a:gd name="T14" fmla="*/ 1 w 101"/>
                <a:gd name="T15" fmla="*/ 1 h 185"/>
                <a:gd name="T16" fmla="*/ 1 w 101"/>
                <a:gd name="T17" fmla="*/ 1 h 185"/>
                <a:gd name="T18" fmla="*/ 1 w 101"/>
                <a:gd name="T19" fmla="*/ 1 h 185"/>
                <a:gd name="T20" fmla="*/ 1 w 101"/>
                <a:gd name="T21" fmla="*/ 1 h 185"/>
                <a:gd name="T22" fmla="*/ 1 w 101"/>
                <a:gd name="T23" fmla="*/ 1 h 185"/>
                <a:gd name="T24" fmla="*/ 1 w 101"/>
                <a:gd name="T25" fmla="*/ 1 h 185"/>
                <a:gd name="T26" fmla="*/ 1 w 101"/>
                <a:gd name="T27" fmla="*/ 1 h 185"/>
                <a:gd name="T28" fmla="*/ 1 w 101"/>
                <a:gd name="T29" fmla="*/ 1 h 185"/>
                <a:gd name="T30" fmla="*/ 1 w 101"/>
                <a:gd name="T31" fmla="*/ 1 h 185"/>
                <a:gd name="T32" fmla="*/ 1 w 101"/>
                <a:gd name="T33" fmla="*/ 1 h 185"/>
                <a:gd name="T34" fmla="*/ 1 w 101"/>
                <a:gd name="T35" fmla="*/ 1 h 185"/>
                <a:gd name="T36" fmla="*/ 1 w 101"/>
                <a:gd name="T37" fmla="*/ 1 h 185"/>
                <a:gd name="T38" fmla="*/ 1 w 101"/>
                <a:gd name="T39" fmla="*/ 1 h 185"/>
                <a:gd name="T40" fmla="*/ 1 w 101"/>
                <a:gd name="T41" fmla="*/ 1 h 185"/>
                <a:gd name="T42" fmla="*/ 1 w 101"/>
                <a:gd name="T43" fmla="*/ 1 h 185"/>
                <a:gd name="T44" fmla="*/ 1 w 101"/>
                <a:gd name="T45" fmla="*/ 1 h 185"/>
                <a:gd name="T46" fmla="*/ 0 w 101"/>
                <a:gd name="T47" fmla="*/ 1 h 185"/>
                <a:gd name="T48" fmla="*/ 1 w 101"/>
                <a:gd name="T49" fmla="*/ 1 h 185"/>
                <a:gd name="T50" fmla="*/ 1 w 101"/>
                <a:gd name="T51" fmla="*/ 1 h 185"/>
                <a:gd name="T52" fmla="*/ 1 w 101"/>
                <a:gd name="T53" fmla="*/ 1 h 185"/>
                <a:gd name="T54" fmla="*/ 1 w 101"/>
                <a:gd name="T55" fmla="*/ 1 h 185"/>
                <a:gd name="T56" fmla="*/ 1 w 101"/>
                <a:gd name="T57" fmla="*/ 1 h 185"/>
                <a:gd name="T58" fmla="*/ 1 w 101"/>
                <a:gd name="T59" fmla="*/ 1 h 185"/>
                <a:gd name="T60" fmla="*/ 1 w 101"/>
                <a:gd name="T61" fmla="*/ 1 h 185"/>
                <a:gd name="T62" fmla="*/ 1 w 101"/>
                <a:gd name="T63" fmla="*/ 0 h 185"/>
                <a:gd name="T64" fmla="*/ 1 w 101"/>
                <a:gd name="T65" fmla="*/ 1 h 18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1"/>
                <a:gd name="T100" fmla="*/ 0 h 185"/>
                <a:gd name="T101" fmla="*/ 101 w 101"/>
                <a:gd name="T102" fmla="*/ 185 h 18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1" h="185">
                  <a:moveTo>
                    <a:pt x="68" y="2"/>
                  </a:moveTo>
                  <a:lnTo>
                    <a:pt x="76" y="4"/>
                  </a:lnTo>
                  <a:lnTo>
                    <a:pt x="84" y="12"/>
                  </a:lnTo>
                  <a:lnTo>
                    <a:pt x="90" y="20"/>
                  </a:lnTo>
                  <a:lnTo>
                    <a:pt x="96" y="33"/>
                  </a:lnTo>
                  <a:lnTo>
                    <a:pt x="99" y="45"/>
                  </a:lnTo>
                  <a:lnTo>
                    <a:pt x="101" y="62"/>
                  </a:lnTo>
                  <a:lnTo>
                    <a:pt x="101" y="80"/>
                  </a:lnTo>
                  <a:lnTo>
                    <a:pt x="101" y="99"/>
                  </a:lnTo>
                  <a:lnTo>
                    <a:pt x="96" y="115"/>
                  </a:lnTo>
                  <a:lnTo>
                    <a:pt x="92" y="132"/>
                  </a:lnTo>
                  <a:lnTo>
                    <a:pt x="84" y="148"/>
                  </a:lnTo>
                  <a:lnTo>
                    <a:pt x="76" y="161"/>
                  </a:lnTo>
                  <a:lnTo>
                    <a:pt x="66" y="171"/>
                  </a:lnTo>
                  <a:lnTo>
                    <a:pt x="57" y="179"/>
                  </a:lnTo>
                  <a:lnTo>
                    <a:pt x="47" y="183"/>
                  </a:lnTo>
                  <a:lnTo>
                    <a:pt x="39" y="185"/>
                  </a:lnTo>
                  <a:lnTo>
                    <a:pt x="28" y="179"/>
                  </a:lnTo>
                  <a:lnTo>
                    <a:pt x="20" y="171"/>
                  </a:lnTo>
                  <a:lnTo>
                    <a:pt x="12" y="159"/>
                  </a:lnTo>
                  <a:lnTo>
                    <a:pt x="8" y="148"/>
                  </a:lnTo>
                  <a:lnTo>
                    <a:pt x="2" y="132"/>
                  </a:lnTo>
                  <a:lnTo>
                    <a:pt x="2" y="117"/>
                  </a:lnTo>
                  <a:lnTo>
                    <a:pt x="0" y="99"/>
                  </a:lnTo>
                  <a:lnTo>
                    <a:pt x="4" y="84"/>
                  </a:lnTo>
                  <a:lnTo>
                    <a:pt x="6" y="62"/>
                  </a:lnTo>
                  <a:lnTo>
                    <a:pt x="12" y="47"/>
                  </a:lnTo>
                  <a:lnTo>
                    <a:pt x="18" y="31"/>
                  </a:lnTo>
                  <a:lnTo>
                    <a:pt x="28" y="20"/>
                  </a:lnTo>
                  <a:lnTo>
                    <a:pt x="35" y="8"/>
                  </a:lnTo>
                  <a:lnTo>
                    <a:pt x="47" y="2"/>
                  </a:lnTo>
                  <a:lnTo>
                    <a:pt x="57" y="0"/>
                  </a:lnTo>
                  <a:lnTo>
                    <a:pt x="68" y="2"/>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6" name="Freeform 13"/>
            <p:cNvSpPr>
              <a:spLocks/>
            </p:cNvSpPr>
            <p:nvPr/>
          </p:nvSpPr>
          <p:spPr bwMode="auto">
            <a:xfrm>
              <a:off x="2046" y="2320"/>
              <a:ext cx="448" cy="121"/>
            </a:xfrm>
            <a:custGeom>
              <a:avLst/>
              <a:gdLst>
                <a:gd name="T0" fmla="*/ 0 w 718"/>
                <a:gd name="T1" fmla="*/ 1 h 200"/>
                <a:gd name="T2" fmla="*/ 1 w 718"/>
                <a:gd name="T3" fmla="*/ 1 h 200"/>
                <a:gd name="T4" fmla="*/ 1 w 718"/>
                <a:gd name="T5" fmla="*/ 1 h 200"/>
                <a:gd name="T6" fmla="*/ 1 w 718"/>
                <a:gd name="T7" fmla="*/ 1 h 200"/>
                <a:gd name="T8" fmla="*/ 1 w 718"/>
                <a:gd name="T9" fmla="*/ 1 h 200"/>
                <a:gd name="T10" fmla="*/ 1 w 718"/>
                <a:gd name="T11" fmla="*/ 1 h 200"/>
                <a:gd name="T12" fmla="*/ 1 w 718"/>
                <a:gd name="T13" fmla="*/ 1 h 200"/>
                <a:gd name="T14" fmla="*/ 1 w 718"/>
                <a:gd name="T15" fmla="*/ 1 h 200"/>
                <a:gd name="T16" fmla="*/ 1 w 718"/>
                <a:gd name="T17" fmla="*/ 0 h 200"/>
                <a:gd name="T18" fmla="*/ 1 w 718"/>
                <a:gd name="T19" fmla="*/ 1 h 200"/>
                <a:gd name="T20" fmla="*/ 1 w 718"/>
                <a:gd name="T21" fmla="*/ 1 h 200"/>
                <a:gd name="T22" fmla="*/ 1 w 718"/>
                <a:gd name="T23" fmla="*/ 1 h 200"/>
                <a:gd name="T24" fmla="*/ 1 w 718"/>
                <a:gd name="T25" fmla="*/ 1 h 200"/>
                <a:gd name="T26" fmla="*/ 1 w 718"/>
                <a:gd name="T27" fmla="*/ 1 h 200"/>
                <a:gd name="T28" fmla="*/ 1 w 718"/>
                <a:gd name="T29" fmla="*/ 1 h 200"/>
                <a:gd name="T30" fmla="*/ 1 w 718"/>
                <a:gd name="T31" fmla="*/ 1 h 200"/>
                <a:gd name="T32" fmla="*/ 1 w 718"/>
                <a:gd name="T33" fmla="*/ 1 h 200"/>
                <a:gd name="T34" fmla="*/ 1 w 718"/>
                <a:gd name="T35" fmla="*/ 1 h 200"/>
                <a:gd name="T36" fmla="*/ 1 w 718"/>
                <a:gd name="T37" fmla="*/ 1 h 200"/>
                <a:gd name="T38" fmla="*/ 1 w 718"/>
                <a:gd name="T39" fmla="*/ 1 h 200"/>
                <a:gd name="T40" fmla="*/ 1 w 718"/>
                <a:gd name="T41" fmla="*/ 1 h 200"/>
                <a:gd name="T42" fmla="*/ 1 w 718"/>
                <a:gd name="T43" fmla="*/ 1 h 200"/>
                <a:gd name="T44" fmla="*/ 1 w 718"/>
                <a:gd name="T45" fmla="*/ 1 h 200"/>
                <a:gd name="T46" fmla="*/ 1 w 718"/>
                <a:gd name="T47" fmla="*/ 1 h 200"/>
                <a:gd name="T48" fmla="*/ 0 w 718"/>
                <a:gd name="T49" fmla="*/ 1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8"/>
                <a:gd name="T76" fmla="*/ 0 h 200"/>
                <a:gd name="T77" fmla="*/ 718 w 718"/>
                <a:gd name="T78" fmla="*/ 200 h 2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8" h="200">
                  <a:moveTo>
                    <a:pt x="0" y="111"/>
                  </a:moveTo>
                  <a:lnTo>
                    <a:pt x="6" y="105"/>
                  </a:lnTo>
                  <a:lnTo>
                    <a:pt x="23" y="95"/>
                  </a:lnTo>
                  <a:lnTo>
                    <a:pt x="53" y="78"/>
                  </a:lnTo>
                  <a:lnTo>
                    <a:pt x="95" y="62"/>
                  </a:lnTo>
                  <a:lnTo>
                    <a:pt x="146" y="41"/>
                  </a:lnTo>
                  <a:lnTo>
                    <a:pt x="210" y="25"/>
                  </a:lnTo>
                  <a:lnTo>
                    <a:pt x="281" y="10"/>
                  </a:lnTo>
                  <a:lnTo>
                    <a:pt x="365" y="0"/>
                  </a:lnTo>
                  <a:lnTo>
                    <a:pt x="444" y="2"/>
                  </a:lnTo>
                  <a:lnTo>
                    <a:pt x="516" y="21"/>
                  </a:lnTo>
                  <a:lnTo>
                    <a:pt x="576" y="52"/>
                  </a:lnTo>
                  <a:lnTo>
                    <a:pt x="627" y="91"/>
                  </a:lnTo>
                  <a:lnTo>
                    <a:pt x="665" y="128"/>
                  </a:lnTo>
                  <a:lnTo>
                    <a:pt x="694" y="165"/>
                  </a:lnTo>
                  <a:lnTo>
                    <a:pt x="712" y="188"/>
                  </a:lnTo>
                  <a:lnTo>
                    <a:pt x="718" y="200"/>
                  </a:lnTo>
                  <a:lnTo>
                    <a:pt x="696" y="192"/>
                  </a:lnTo>
                  <a:lnTo>
                    <a:pt x="644" y="176"/>
                  </a:lnTo>
                  <a:lnTo>
                    <a:pt x="561" y="153"/>
                  </a:lnTo>
                  <a:lnTo>
                    <a:pt x="462" y="132"/>
                  </a:lnTo>
                  <a:lnTo>
                    <a:pt x="347" y="111"/>
                  </a:lnTo>
                  <a:lnTo>
                    <a:pt x="227" y="99"/>
                  </a:lnTo>
                  <a:lnTo>
                    <a:pt x="109" y="95"/>
                  </a:lnTo>
                  <a:lnTo>
                    <a:pt x="0" y="111"/>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7" name="Freeform 14"/>
            <p:cNvSpPr>
              <a:spLocks/>
            </p:cNvSpPr>
            <p:nvPr/>
          </p:nvSpPr>
          <p:spPr bwMode="auto">
            <a:xfrm>
              <a:off x="2087" y="2323"/>
              <a:ext cx="370" cy="104"/>
            </a:xfrm>
            <a:custGeom>
              <a:avLst/>
              <a:gdLst>
                <a:gd name="T0" fmla="*/ 0 w 592"/>
                <a:gd name="T1" fmla="*/ 1 h 167"/>
                <a:gd name="T2" fmla="*/ 1 w 592"/>
                <a:gd name="T3" fmla="*/ 1 h 167"/>
                <a:gd name="T4" fmla="*/ 1 w 592"/>
                <a:gd name="T5" fmla="*/ 1 h 167"/>
                <a:gd name="T6" fmla="*/ 1 w 592"/>
                <a:gd name="T7" fmla="*/ 1 h 167"/>
                <a:gd name="T8" fmla="*/ 1 w 592"/>
                <a:gd name="T9" fmla="*/ 1 h 167"/>
                <a:gd name="T10" fmla="*/ 1 w 592"/>
                <a:gd name="T11" fmla="*/ 1 h 167"/>
                <a:gd name="T12" fmla="*/ 1 w 592"/>
                <a:gd name="T13" fmla="*/ 1 h 167"/>
                <a:gd name="T14" fmla="*/ 1 w 592"/>
                <a:gd name="T15" fmla="*/ 1 h 167"/>
                <a:gd name="T16" fmla="*/ 1 w 592"/>
                <a:gd name="T17" fmla="*/ 0 h 167"/>
                <a:gd name="T18" fmla="*/ 1 w 592"/>
                <a:gd name="T19" fmla="*/ 0 h 167"/>
                <a:gd name="T20" fmla="*/ 1 w 592"/>
                <a:gd name="T21" fmla="*/ 1 h 167"/>
                <a:gd name="T22" fmla="*/ 1 w 592"/>
                <a:gd name="T23" fmla="*/ 1 h 167"/>
                <a:gd name="T24" fmla="*/ 1 w 592"/>
                <a:gd name="T25" fmla="*/ 1 h 167"/>
                <a:gd name="T26" fmla="*/ 1 w 592"/>
                <a:gd name="T27" fmla="*/ 1 h 167"/>
                <a:gd name="T28" fmla="*/ 1 w 592"/>
                <a:gd name="T29" fmla="*/ 1 h 167"/>
                <a:gd name="T30" fmla="*/ 1 w 592"/>
                <a:gd name="T31" fmla="*/ 1 h 167"/>
                <a:gd name="T32" fmla="*/ 1 w 592"/>
                <a:gd name="T33" fmla="*/ 1 h 167"/>
                <a:gd name="T34" fmla="*/ 1 w 592"/>
                <a:gd name="T35" fmla="*/ 1 h 167"/>
                <a:gd name="T36" fmla="*/ 1 w 592"/>
                <a:gd name="T37" fmla="*/ 1 h 167"/>
                <a:gd name="T38" fmla="*/ 1 w 592"/>
                <a:gd name="T39" fmla="*/ 1 h 167"/>
                <a:gd name="T40" fmla="*/ 1 w 592"/>
                <a:gd name="T41" fmla="*/ 1 h 167"/>
                <a:gd name="T42" fmla="*/ 1 w 592"/>
                <a:gd name="T43" fmla="*/ 1 h 167"/>
                <a:gd name="T44" fmla="*/ 1 w 592"/>
                <a:gd name="T45" fmla="*/ 1 h 167"/>
                <a:gd name="T46" fmla="*/ 1 w 592"/>
                <a:gd name="T47" fmla="*/ 1 h 167"/>
                <a:gd name="T48" fmla="*/ 0 w 592"/>
                <a:gd name="T49" fmla="*/ 1 h 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92"/>
                <a:gd name="T76" fmla="*/ 0 h 167"/>
                <a:gd name="T77" fmla="*/ 592 w 592"/>
                <a:gd name="T78" fmla="*/ 167 h 1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92" h="167">
                  <a:moveTo>
                    <a:pt x="0" y="91"/>
                  </a:moveTo>
                  <a:lnTo>
                    <a:pt x="4" y="87"/>
                  </a:lnTo>
                  <a:lnTo>
                    <a:pt x="20" y="77"/>
                  </a:lnTo>
                  <a:lnTo>
                    <a:pt x="43" y="64"/>
                  </a:lnTo>
                  <a:lnTo>
                    <a:pt x="78" y="50"/>
                  </a:lnTo>
                  <a:lnTo>
                    <a:pt x="118" y="35"/>
                  </a:lnTo>
                  <a:lnTo>
                    <a:pt x="171" y="19"/>
                  </a:lnTo>
                  <a:lnTo>
                    <a:pt x="229" y="8"/>
                  </a:lnTo>
                  <a:lnTo>
                    <a:pt x="299" y="0"/>
                  </a:lnTo>
                  <a:lnTo>
                    <a:pt x="365" y="0"/>
                  </a:lnTo>
                  <a:lnTo>
                    <a:pt x="423" y="17"/>
                  </a:lnTo>
                  <a:lnTo>
                    <a:pt x="473" y="42"/>
                  </a:lnTo>
                  <a:lnTo>
                    <a:pt x="516" y="75"/>
                  </a:lnTo>
                  <a:lnTo>
                    <a:pt x="547" y="106"/>
                  </a:lnTo>
                  <a:lnTo>
                    <a:pt x="570" y="137"/>
                  </a:lnTo>
                  <a:lnTo>
                    <a:pt x="586" y="157"/>
                  </a:lnTo>
                  <a:lnTo>
                    <a:pt x="592" y="167"/>
                  </a:lnTo>
                  <a:lnTo>
                    <a:pt x="574" y="161"/>
                  </a:lnTo>
                  <a:lnTo>
                    <a:pt x="530" y="147"/>
                  </a:lnTo>
                  <a:lnTo>
                    <a:pt x="464" y="128"/>
                  </a:lnTo>
                  <a:lnTo>
                    <a:pt x="380" y="110"/>
                  </a:lnTo>
                  <a:lnTo>
                    <a:pt x="285" y="93"/>
                  </a:lnTo>
                  <a:lnTo>
                    <a:pt x="188" y="81"/>
                  </a:lnTo>
                  <a:lnTo>
                    <a:pt x="89" y="79"/>
                  </a:lnTo>
                  <a:lnTo>
                    <a:pt x="0" y="91"/>
                  </a:lnTo>
                  <a:close/>
                </a:path>
              </a:pathLst>
            </a:custGeom>
            <a:solidFill>
              <a:srgbClr val="FF9E9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8" name="Freeform 15"/>
            <p:cNvSpPr>
              <a:spLocks/>
            </p:cNvSpPr>
            <p:nvPr/>
          </p:nvSpPr>
          <p:spPr bwMode="auto">
            <a:xfrm>
              <a:off x="2129" y="2328"/>
              <a:ext cx="291" cy="81"/>
            </a:xfrm>
            <a:custGeom>
              <a:avLst/>
              <a:gdLst>
                <a:gd name="T0" fmla="*/ 0 w 467"/>
                <a:gd name="T1" fmla="*/ 1 h 131"/>
                <a:gd name="T2" fmla="*/ 1 w 467"/>
                <a:gd name="T3" fmla="*/ 1 h 131"/>
                <a:gd name="T4" fmla="*/ 1 w 467"/>
                <a:gd name="T5" fmla="*/ 1 h 131"/>
                <a:gd name="T6" fmla="*/ 1 w 467"/>
                <a:gd name="T7" fmla="*/ 1 h 131"/>
                <a:gd name="T8" fmla="*/ 1 w 467"/>
                <a:gd name="T9" fmla="*/ 1 h 131"/>
                <a:gd name="T10" fmla="*/ 1 w 467"/>
                <a:gd name="T11" fmla="*/ 1 h 131"/>
                <a:gd name="T12" fmla="*/ 1 w 467"/>
                <a:gd name="T13" fmla="*/ 1 h 131"/>
                <a:gd name="T14" fmla="*/ 1 w 467"/>
                <a:gd name="T15" fmla="*/ 1 h 131"/>
                <a:gd name="T16" fmla="*/ 1 w 467"/>
                <a:gd name="T17" fmla="*/ 0 h 131"/>
                <a:gd name="T18" fmla="*/ 1 w 467"/>
                <a:gd name="T19" fmla="*/ 0 h 131"/>
                <a:gd name="T20" fmla="*/ 1 w 467"/>
                <a:gd name="T21" fmla="*/ 1 h 131"/>
                <a:gd name="T22" fmla="*/ 1 w 467"/>
                <a:gd name="T23" fmla="*/ 1 h 131"/>
                <a:gd name="T24" fmla="*/ 1 w 467"/>
                <a:gd name="T25" fmla="*/ 1 h 131"/>
                <a:gd name="T26" fmla="*/ 1 w 467"/>
                <a:gd name="T27" fmla="*/ 1 h 131"/>
                <a:gd name="T28" fmla="*/ 1 w 467"/>
                <a:gd name="T29" fmla="*/ 1 h 131"/>
                <a:gd name="T30" fmla="*/ 1 w 467"/>
                <a:gd name="T31" fmla="*/ 1 h 131"/>
                <a:gd name="T32" fmla="*/ 1 w 467"/>
                <a:gd name="T33" fmla="*/ 1 h 131"/>
                <a:gd name="T34" fmla="*/ 1 w 467"/>
                <a:gd name="T35" fmla="*/ 1 h 131"/>
                <a:gd name="T36" fmla="*/ 1 w 467"/>
                <a:gd name="T37" fmla="*/ 1 h 131"/>
                <a:gd name="T38" fmla="*/ 1 w 467"/>
                <a:gd name="T39" fmla="*/ 1 h 131"/>
                <a:gd name="T40" fmla="*/ 1 w 467"/>
                <a:gd name="T41" fmla="*/ 1 h 131"/>
                <a:gd name="T42" fmla="*/ 1 w 467"/>
                <a:gd name="T43" fmla="*/ 1 h 131"/>
                <a:gd name="T44" fmla="*/ 1 w 467"/>
                <a:gd name="T45" fmla="*/ 1 h 131"/>
                <a:gd name="T46" fmla="*/ 1 w 467"/>
                <a:gd name="T47" fmla="*/ 1 h 131"/>
                <a:gd name="T48" fmla="*/ 0 w 467"/>
                <a:gd name="T49" fmla="*/ 1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67"/>
                <a:gd name="T76" fmla="*/ 0 h 131"/>
                <a:gd name="T77" fmla="*/ 467 w 467"/>
                <a:gd name="T78" fmla="*/ 131 h 13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67" h="131">
                  <a:moveTo>
                    <a:pt x="0" y="73"/>
                  </a:moveTo>
                  <a:lnTo>
                    <a:pt x="2" y="69"/>
                  </a:lnTo>
                  <a:lnTo>
                    <a:pt x="16" y="62"/>
                  </a:lnTo>
                  <a:lnTo>
                    <a:pt x="33" y="50"/>
                  </a:lnTo>
                  <a:lnTo>
                    <a:pt x="60" y="40"/>
                  </a:lnTo>
                  <a:lnTo>
                    <a:pt x="93" y="27"/>
                  </a:lnTo>
                  <a:lnTo>
                    <a:pt x="134" y="15"/>
                  </a:lnTo>
                  <a:lnTo>
                    <a:pt x="182" y="3"/>
                  </a:lnTo>
                  <a:lnTo>
                    <a:pt x="237" y="0"/>
                  </a:lnTo>
                  <a:lnTo>
                    <a:pt x="287" y="0"/>
                  </a:lnTo>
                  <a:lnTo>
                    <a:pt x="334" y="13"/>
                  </a:lnTo>
                  <a:lnTo>
                    <a:pt x="372" y="33"/>
                  </a:lnTo>
                  <a:lnTo>
                    <a:pt x="407" y="60"/>
                  </a:lnTo>
                  <a:lnTo>
                    <a:pt x="433" y="85"/>
                  </a:lnTo>
                  <a:lnTo>
                    <a:pt x="452" y="108"/>
                  </a:lnTo>
                  <a:lnTo>
                    <a:pt x="462" y="124"/>
                  </a:lnTo>
                  <a:lnTo>
                    <a:pt x="467" y="131"/>
                  </a:lnTo>
                  <a:lnTo>
                    <a:pt x="454" y="126"/>
                  </a:lnTo>
                  <a:lnTo>
                    <a:pt x="419" y="116"/>
                  </a:lnTo>
                  <a:lnTo>
                    <a:pt x="365" y="100"/>
                  </a:lnTo>
                  <a:lnTo>
                    <a:pt x="301" y="87"/>
                  </a:lnTo>
                  <a:lnTo>
                    <a:pt x="227" y="73"/>
                  </a:lnTo>
                  <a:lnTo>
                    <a:pt x="149" y="65"/>
                  </a:lnTo>
                  <a:lnTo>
                    <a:pt x="72" y="64"/>
                  </a:lnTo>
                  <a:lnTo>
                    <a:pt x="0" y="73"/>
                  </a:lnTo>
                  <a:close/>
                </a:path>
              </a:pathLst>
            </a:custGeom>
            <a:solidFill>
              <a:srgbClr val="FF8F8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9" name="Freeform 16"/>
            <p:cNvSpPr>
              <a:spLocks/>
            </p:cNvSpPr>
            <p:nvPr/>
          </p:nvSpPr>
          <p:spPr bwMode="auto">
            <a:xfrm>
              <a:off x="2170" y="2332"/>
              <a:ext cx="213" cy="63"/>
            </a:xfrm>
            <a:custGeom>
              <a:avLst/>
              <a:gdLst>
                <a:gd name="T0" fmla="*/ 0 w 339"/>
                <a:gd name="T1" fmla="*/ 1 h 101"/>
                <a:gd name="T2" fmla="*/ 1 w 339"/>
                <a:gd name="T3" fmla="*/ 1 h 101"/>
                <a:gd name="T4" fmla="*/ 1 w 339"/>
                <a:gd name="T5" fmla="*/ 1 h 101"/>
                <a:gd name="T6" fmla="*/ 1 w 339"/>
                <a:gd name="T7" fmla="*/ 1 h 101"/>
                <a:gd name="T8" fmla="*/ 1 w 339"/>
                <a:gd name="T9" fmla="*/ 1 h 101"/>
                <a:gd name="T10" fmla="*/ 1 w 339"/>
                <a:gd name="T11" fmla="*/ 1 h 101"/>
                <a:gd name="T12" fmla="*/ 1 w 339"/>
                <a:gd name="T13" fmla="*/ 1 h 101"/>
                <a:gd name="T14" fmla="*/ 1 w 339"/>
                <a:gd name="T15" fmla="*/ 1 h 101"/>
                <a:gd name="T16" fmla="*/ 1 w 339"/>
                <a:gd name="T17" fmla="*/ 0 h 101"/>
                <a:gd name="T18" fmla="*/ 1 w 339"/>
                <a:gd name="T19" fmla="*/ 0 h 101"/>
                <a:gd name="T20" fmla="*/ 1 w 339"/>
                <a:gd name="T21" fmla="*/ 1 h 101"/>
                <a:gd name="T22" fmla="*/ 1 w 339"/>
                <a:gd name="T23" fmla="*/ 1 h 101"/>
                <a:gd name="T24" fmla="*/ 1 w 339"/>
                <a:gd name="T25" fmla="*/ 1 h 101"/>
                <a:gd name="T26" fmla="*/ 1 w 339"/>
                <a:gd name="T27" fmla="*/ 1 h 101"/>
                <a:gd name="T28" fmla="*/ 1 w 339"/>
                <a:gd name="T29" fmla="*/ 1 h 101"/>
                <a:gd name="T30" fmla="*/ 1 w 339"/>
                <a:gd name="T31" fmla="*/ 1 h 101"/>
                <a:gd name="T32" fmla="*/ 1 w 339"/>
                <a:gd name="T33" fmla="*/ 1 h 101"/>
                <a:gd name="T34" fmla="*/ 1 w 339"/>
                <a:gd name="T35" fmla="*/ 1 h 101"/>
                <a:gd name="T36" fmla="*/ 1 w 339"/>
                <a:gd name="T37" fmla="*/ 1 h 101"/>
                <a:gd name="T38" fmla="*/ 1 w 339"/>
                <a:gd name="T39" fmla="*/ 1 h 101"/>
                <a:gd name="T40" fmla="*/ 1 w 339"/>
                <a:gd name="T41" fmla="*/ 1 h 101"/>
                <a:gd name="T42" fmla="*/ 1 w 339"/>
                <a:gd name="T43" fmla="*/ 1 h 101"/>
                <a:gd name="T44" fmla="*/ 1 w 339"/>
                <a:gd name="T45" fmla="*/ 1 h 101"/>
                <a:gd name="T46" fmla="*/ 1 w 339"/>
                <a:gd name="T47" fmla="*/ 1 h 101"/>
                <a:gd name="T48" fmla="*/ 0 w 339"/>
                <a:gd name="T49" fmla="*/ 1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9"/>
                <a:gd name="T76" fmla="*/ 0 h 101"/>
                <a:gd name="T77" fmla="*/ 339 w 339"/>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9" h="101">
                  <a:moveTo>
                    <a:pt x="0" y="57"/>
                  </a:moveTo>
                  <a:lnTo>
                    <a:pt x="2" y="53"/>
                  </a:lnTo>
                  <a:lnTo>
                    <a:pt x="10" y="49"/>
                  </a:lnTo>
                  <a:lnTo>
                    <a:pt x="23" y="39"/>
                  </a:lnTo>
                  <a:lnTo>
                    <a:pt x="45" y="31"/>
                  </a:lnTo>
                  <a:lnTo>
                    <a:pt x="68" y="22"/>
                  </a:lnTo>
                  <a:lnTo>
                    <a:pt x="97" y="12"/>
                  </a:lnTo>
                  <a:lnTo>
                    <a:pt x="132" y="4"/>
                  </a:lnTo>
                  <a:lnTo>
                    <a:pt x="173" y="0"/>
                  </a:lnTo>
                  <a:lnTo>
                    <a:pt x="209" y="0"/>
                  </a:lnTo>
                  <a:lnTo>
                    <a:pt x="242" y="10"/>
                  </a:lnTo>
                  <a:lnTo>
                    <a:pt x="271" y="26"/>
                  </a:lnTo>
                  <a:lnTo>
                    <a:pt x="297" y="47"/>
                  </a:lnTo>
                  <a:lnTo>
                    <a:pt x="314" y="64"/>
                  </a:lnTo>
                  <a:lnTo>
                    <a:pt x="328" y="82"/>
                  </a:lnTo>
                  <a:lnTo>
                    <a:pt x="335" y="95"/>
                  </a:lnTo>
                  <a:lnTo>
                    <a:pt x="339" y="101"/>
                  </a:lnTo>
                  <a:lnTo>
                    <a:pt x="330" y="97"/>
                  </a:lnTo>
                  <a:lnTo>
                    <a:pt x="302" y="90"/>
                  </a:lnTo>
                  <a:lnTo>
                    <a:pt x="264" y="78"/>
                  </a:lnTo>
                  <a:lnTo>
                    <a:pt x="217" y="66"/>
                  </a:lnTo>
                  <a:lnTo>
                    <a:pt x="161" y="55"/>
                  </a:lnTo>
                  <a:lnTo>
                    <a:pt x="105" y="49"/>
                  </a:lnTo>
                  <a:lnTo>
                    <a:pt x="48" y="49"/>
                  </a:lnTo>
                  <a:lnTo>
                    <a:pt x="0" y="57"/>
                  </a:lnTo>
                  <a:close/>
                </a:path>
              </a:pathLst>
            </a:custGeom>
            <a:solidFill>
              <a:srgbClr val="FF808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0" name="Freeform 17"/>
            <p:cNvSpPr>
              <a:spLocks/>
            </p:cNvSpPr>
            <p:nvPr/>
          </p:nvSpPr>
          <p:spPr bwMode="auto">
            <a:xfrm>
              <a:off x="2211" y="2338"/>
              <a:ext cx="136" cy="38"/>
            </a:xfrm>
            <a:custGeom>
              <a:avLst/>
              <a:gdLst>
                <a:gd name="T0" fmla="*/ 0 w 215"/>
                <a:gd name="T1" fmla="*/ 1 h 62"/>
                <a:gd name="T2" fmla="*/ 0 w 215"/>
                <a:gd name="T3" fmla="*/ 1 h 62"/>
                <a:gd name="T4" fmla="*/ 1 w 215"/>
                <a:gd name="T5" fmla="*/ 1 h 62"/>
                <a:gd name="T6" fmla="*/ 1 w 215"/>
                <a:gd name="T7" fmla="*/ 1 h 62"/>
                <a:gd name="T8" fmla="*/ 1 w 215"/>
                <a:gd name="T9" fmla="*/ 1 h 62"/>
                <a:gd name="T10" fmla="*/ 1 w 215"/>
                <a:gd name="T11" fmla="*/ 1 h 62"/>
                <a:gd name="T12" fmla="*/ 1 w 215"/>
                <a:gd name="T13" fmla="*/ 1 h 62"/>
                <a:gd name="T14" fmla="*/ 1 w 215"/>
                <a:gd name="T15" fmla="*/ 1 h 62"/>
                <a:gd name="T16" fmla="*/ 1 w 215"/>
                <a:gd name="T17" fmla="*/ 1 h 62"/>
                <a:gd name="T18" fmla="*/ 1 w 215"/>
                <a:gd name="T19" fmla="*/ 0 h 62"/>
                <a:gd name="T20" fmla="*/ 1 w 215"/>
                <a:gd name="T21" fmla="*/ 1 h 62"/>
                <a:gd name="T22" fmla="*/ 1 w 215"/>
                <a:gd name="T23" fmla="*/ 1 h 62"/>
                <a:gd name="T24" fmla="*/ 1 w 215"/>
                <a:gd name="T25" fmla="*/ 1 h 62"/>
                <a:gd name="T26" fmla="*/ 1 w 215"/>
                <a:gd name="T27" fmla="*/ 1 h 62"/>
                <a:gd name="T28" fmla="*/ 1 w 215"/>
                <a:gd name="T29" fmla="*/ 1 h 62"/>
                <a:gd name="T30" fmla="*/ 1 w 215"/>
                <a:gd name="T31" fmla="*/ 1 h 62"/>
                <a:gd name="T32" fmla="*/ 1 w 215"/>
                <a:gd name="T33" fmla="*/ 1 h 62"/>
                <a:gd name="T34" fmla="*/ 1 w 215"/>
                <a:gd name="T35" fmla="*/ 1 h 62"/>
                <a:gd name="T36" fmla="*/ 1 w 215"/>
                <a:gd name="T37" fmla="*/ 1 h 62"/>
                <a:gd name="T38" fmla="*/ 1 w 215"/>
                <a:gd name="T39" fmla="*/ 1 h 62"/>
                <a:gd name="T40" fmla="*/ 1 w 215"/>
                <a:gd name="T41" fmla="*/ 1 h 62"/>
                <a:gd name="T42" fmla="*/ 1 w 215"/>
                <a:gd name="T43" fmla="*/ 1 h 62"/>
                <a:gd name="T44" fmla="*/ 1 w 215"/>
                <a:gd name="T45" fmla="*/ 1 h 62"/>
                <a:gd name="T46" fmla="*/ 1 w 215"/>
                <a:gd name="T47" fmla="*/ 1 h 62"/>
                <a:gd name="T48" fmla="*/ 0 w 215"/>
                <a:gd name="T49" fmla="*/ 1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5"/>
                <a:gd name="T76" fmla="*/ 0 h 62"/>
                <a:gd name="T77" fmla="*/ 215 w 215"/>
                <a:gd name="T78" fmla="*/ 62 h 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5" h="62">
                  <a:moveTo>
                    <a:pt x="0" y="35"/>
                  </a:moveTo>
                  <a:lnTo>
                    <a:pt x="0" y="33"/>
                  </a:lnTo>
                  <a:lnTo>
                    <a:pt x="6" y="29"/>
                  </a:lnTo>
                  <a:lnTo>
                    <a:pt x="13" y="23"/>
                  </a:lnTo>
                  <a:lnTo>
                    <a:pt x="27" y="19"/>
                  </a:lnTo>
                  <a:lnTo>
                    <a:pt x="41" y="14"/>
                  </a:lnTo>
                  <a:lnTo>
                    <a:pt x="60" y="8"/>
                  </a:lnTo>
                  <a:lnTo>
                    <a:pt x="81" y="2"/>
                  </a:lnTo>
                  <a:lnTo>
                    <a:pt x="107" y="2"/>
                  </a:lnTo>
                  <a:lnTo>
                    <a:pt x="130" y="0"/>
                  </a:lnTo>
                  <a:lnTo>
                    <a:pt x="151" y="6"/>
                  </a:lnTo>
                  <a:lnTo>
                    <a:pt x="169" y="16"/>
                  </a:lnTo>
                  <a:lnTo>
                    <a:pt x="186" y="29"/>
                  </a:lnTo>
                  <a:lnTo>
                    <a:pt x="198" y="39"/>
                  </a:lnTo>
                  <a:lnTo>
                    <a:pt x="207" y="50"/>
                  </a:lnTo>
                  <a:lnTo>
                    <a:pt x="211" y="58"/>
                  </a:lnTo>
                  <a:lnTo>
                    <a:pt x="215" y="62"/>
                  </a:lnTo>
                  <a:lnTo>
                    <a:pt x="207" y="58"/>
                  </a:lnTo>
                  <a:lnTo>
                    <a:pt x="192" y="54"/>
                  </a:lnTo>
                  <a:lnTo>
                    <a:pt x="167" y="47"/>
                  </a:lnTo>
                  <a:lnTo>
                    <a:pt x="138" y="41"/>
                  </a:lnTo>
                  <a:lnTo>
                    <a:pt x="101" y="35"/>
                  </a:lnTo>
                  <a:lnTo>
                    <a:pt x="66" y="31"/>
                  </a:lnTo>
                  <a:lnTo>
                    <a:pt x="31" y="29"/>
                  </a:lnTo>
                  <a:lnTo>
                    <a:pt x="0" y="35"/>
                  </a:lnTo>
                  <a:close/>
                </a:path>
              </a:pathLst>
            </a:custGeom>
            <a:solidFill>
              <a:srgbClr val="FF707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1" name="Freeform 18"/>
            <p:cNvSpPr>
              <a:spLocks/>
            </p:cNvSpPr>
            <p:nvPr/>
          </p:nvSpPr>
          <p:spPr bwMode="auto">
            <a:xfrm>
              <a:off x="1606" y="2355"/>
              <a:ext cx="216" cy="140"/>
            </a:xfrm>
            <a:custGeom>
              <a:avLst/>
              <a:gdLst>
                <a:gd name="T0" fmla="*/ 1 w 347"/>
                <a:gd name="T1" fmla="*/ 1 h 229"/>
                <a:gd name="T2" fmla="*/ 1 w 347"/>
                <a:gd name="T3" fmla="*/ 1 h 229"/>
                <a:gd name="T4" fmla="*/ 1 w 347"/>
                <a:gd name="T5" fmla="*/ 0 h 229"/>
                <a:gd name="T6" fmla="*/ 1 w 347"/>
                <a:gd name="T7" fmla="*/ 0 h 229"/>
                <a:gd name="T8" fmla="*/ 1 w 347"/>
                <a:gd name="T9" fmla="*/ 1 h 229"/>
                <a:gd name="T10" fmla="*/ 1 w 347"/>
                <a:gd name="T11" fmla="*/ 1 h 229"/>
                <a:gd name="T12" fmla="*/ 1 w 347"/>
                <a:gd name="T13" fmla="*/ 1 h 229"/>
                <a:gd name="T14" fmla="*/ 1 w 347"/>
                <a:gd name="T15" fmla="*/ 1 h 229"/>
                <a:gd name="T16" fmla="*/ 1 w 347"/>
                <a:gd name="T17" fmla="*/ 1 h 229"/>
                <a:gd name="T18" fmla="*/ 0 w 347"/>
                <a:gd name="T19" fmla="*/ 1 h 229"/>
                <a:gd name="T20" fmla="*/ 0 w 347"/>
                <a:gd name="T21" fmla="*/ 1 h 229"/>
                <a:gd name="T22" fmla="*/ 1 w 347"/>
                <a:gd name="T23" fmla="*/ 1 h 229"/>
                <a:gd name="T24" fmla="*/ 1 w 347"/>
                <a:gd name="T25" fmla="*/ 1 h 229"/>
                <a:gd name="T26" fmla="*/ 1 w 347"/>
                <a:gd name="T27" fmla="*/ 1 h 229"/>
                <a:gd name="T28" fmla="*/ 1 w 347"/>
                <a:gd name="T29" fmla="*/ 1 h 229"/>
                <a:gd name="T30" fmla="*/ 1 w 347"/>
                <a:gd name="T31" fmla="*/ 1 h 229"/>
                <a:gd name="T32" fmla="*/ 1 w 347"/>
                <a:gd name="T33" fmla="*/ 1 h 229"/>
                <a:gd name="T34" fmla="*/ 1 w 347"/>
                <a:gd name="T35" fmla="*/ 1 h 229"/>
                <a:gd name="T36" fmla="*/ 1 w 347"/>
                <a:gd name="T37" fmla="*/ 1 h 229"/>
                <a:gd name="T38" fmla="*/ 1 w 347"/>
                <a:gd name="T39" fmla="*/ 1 h 229"/>
                <a:gd name="T40" fmla="*/ 1 w 347"/>
                <a:gd name="T41" fmla="*/ 1 h 229"/>
                <a:gd name="T42" fmla="*/ 1 w 347"/>
                <a:gd name="T43" fmla="*/ 1 h 229"/>
                <a:gd name="T44" fmla="*/ 1 w 347"/>
                <a:gd name="T45" fmla="*/ 1 h 229"/>
                <a:gd name="T46" fmla="*/ 1 w 347"/>
                <a:gd name="T47" fmla="*/ 1 h 229"/>
                <a:gd name="T48" fmla="*/ 1 w 347"/>
                <a:gd name="T49" fmla="*/ 1 h 2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47"/>
                <a:gd name="T76" fmla="*/ 0 h 229"/>
                <a:gd name="T77" fmla="*/ 347 w 347"/>
                <a:gd name="T78" fmla="*/ 229 h 22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47" h="229">
                  <a:moveTo>
                    <a:pt x="347" y="4"/>
                  </a:moveTo>
                  <a:lnTo>
                    <a:pt x="332" y="2"/>
                  </a:lnTo>
                  <a:lnTo>
                    <a:pt x="297" y="0"/>
                  </a:lnTo>
                  <a:lnTo>
                    <a:pt x="245" y="0"/>
                  </a:lnTo>
                  <a:lnTo>
                    <a:pt x="186" y="8"/>
                  </a:lnTo>
                  <a:lnTo>
                    <a:pt x="124" y="18"/>
                  </a:lnTo>
                  <a:lnTo>
                    <a:pt x="70" y="37"/>
                  </a:lnTo>
                  <a:lnTo>
                    <a:pt x="27" y="68"/>
                  </a:lnTo>
                  <a:lnTo>
                    <a:pt x="6" y="113"/>
                  </a:lnTo>
                  <a:lnTo>
                    <a:pt x="0" y="153"/>
                  </a:lnTo>
                  <a:lnTo>
                    <a:pt x="0" y="186"/>
                  </a:lnTo>
                  <a:lnTo>
                    <a:pt x="2" y="208"/>
                  </a:lnTo>
                  <a:lnTo>
                    <a:pt x="12" y="223"/>
                  </a:lnTo>
                  <a:lnTo>
                    <a:pt x="20" y="229"/>
                  </a:lnTo>
                  <a:lnTo>
                    <a:pt x="31" y="229"/>
                  </a:lnTo>
                  <a:lnTo>
                    <a:pt x="41" y="225"/>
                  </a:lnTo>
                  <a:lnTo>
                    <a:pt x="51" y="219"/>
                  </a:lnTo>
                  <a:lnTo>
                    <a:pt x="62" y="202"/>
                  </a:lnTo>
                  <a:lnTo>
                    <a:pt x="84" y="177"/>
                  </a:lnTo>
                  <a:lnTo>
                    <a:pt x="111" y="142"/>
                  </a:lnTo>
                  <a:lnTo>
                    <a:pt x="146" y="105"/>
                  </a:lnTo>
                  <a:lnTo>
                    <a:pt x="186" y="68"/>
                  </a:lnTo>
                  <a:lnTo>
                    <a:pt x="235" y="37"/>
                  </a:lnTo>
                  <a:lnTo>
                    <a:pt x="287" y="14"/>
                  </a:lnTo>
                  <a:lnTo>
                    <a:pt x="347" y="4"/>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2" name="Freeform 19"/>
            <p:cNvSpPr>
              <a:spLocks/>
            </p:cNvSpPr>
            <p:nvPr/>
          </p:nvSpPr>
          <p:spPr bwMode="auto">
            <a:xfrm>
              <a:off x="1611" y="2359"/>
              <a:ext cx="190" cy="122"/>
            </a:xfrm>
            <a:custGeom>
              <a:avLst/>
              <a:gdLst>
                <a:gd name="T0" fmla="*/ 1 w 300"/>
                <a:gd name="T1" fmla="*/ 1 h 200"/>
                <a:gd name="T2" fmla="*/ 1 w 300"/>
                <a:gd name="T3" fmla="*/ 0 h 200"/>
                <a:gd name="T4" fmla="*/ 1 w 300"/>
                <a:gd name="T5" fmla="*/ 0 h 200"/>
                <a:gd name="T6" fmla="*/ 1 w 300"/>
                <a:gd name="T7" fmla="*/ 1 h 200"/>
                <a:gd name="T8" fmla="*/ 1 w 300"/>
                <a:gd name="T9" fmla="*/ 1 h 200"/>
                <a:gd name="T10" fmla="*/ 1 w 300"/>
                <a:gd name="T11" fmla="*/ 1 h 200"/>
                <a:gd name="T12" fmla="*/ 1 w 300"/>
                <a:gd name="T13" fmla="*/ 1 h 200"/>
                <a:gd name="T14" fmla="*/ 1 w 300"/>
                <a:gd name="T15" fmla="*/ 1 h 200"/>
                <a:gd name="T16" fmla="*/ 1 w 300"/>
                <a:gd name="T17" fmla="*/ 1 h 200"/>
                <a:gd name="T18" fmla="*/ 0 w 300"/>
                <a:gd name="T19" fmla="*/ 1 h 200"/>
                <a:gd name="T20" fmla="*/ 0 w 300"/>
                <a:gd name="T21" fmla="*/ 1 h 200"/>
                <a:gd name="T22" fmla="*/ 1 w 300"/>
                <a:gd name="T23" fmla="*/ 1 h 200"/>
                <a:gd name="T24" fmla="*/ 1 w 300"/>
                <a:gd name="T25" fmla="*/ 1 h 200"/>
                <a:gd name="T26" fmla="*/ 1 w 300"/>
                <a:gd name="T27" fmla="*/ 1 h 200"/>
                <a:gd name="T28" fmla="*/ 1 w 300"/>
                <a:gd name="T29" fmla="*/ 1 h 200"/>
                <a:gd name="T30" fmla="*/ 1 w 300"/>
                <a:gd name="T31" fmla="*/ 1 h 200"/>
                <a:gd name="T32" fmla="*/ 1 w 300"/>
                <a:gd name="T33" fmla="*/ 1 h 200"/>
                <a:gd name="T34" fmla="*/ 1 w 300"/>
                <a:gd name="T35" fmla="*/ 1 h 200"/>
                <a:gd name="T36" fmla="*/ 1 w 300"/>
                <a:gd name="T37" fmla="*/ 1 h 200"/>
                <a:gd name="T38" fmla="*/ 1 w 300"/>
                <a:gd name="T39" fmla="*/ 1 h 200"/>
                <a:gd name="T40" fmla="*/ 1 w 300"/>
                <a:gd name="T41" fmla="*/ 1 h 200"/>
                <a:gd name="T42" fmla="*/ 1 w 300"/>
                <a:gd name="T43" fmla="*/ 1 h 200"/>
                <a:gd name="T44" fmla="*/ 1 w 300"/>
                <a:gd name="T45" fmla="*/ 1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0"/>
                <a:gd name="T70" fmla="*/ 0 h 200"/>
                <a:gd name="T71" fmla="*/ 300 w 300"/>
                <a:gd name="T72" fmla="*/ 200 h 2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0" h="200">
                  <a:moveTo>
                    <a:pt x="300" y="2"/>
                  </a:moveTo>
                  <a:lnTo>
                    <a:pt x="287" y="0"/>
                  </a:lnTo>
                  <a:lnTo>
                    <a:pt x="256" y="0"/>
                  </a:lnTo>
                  <a:lnTo>
                    <a:pt x="211" y="2"/>
                  </a:lnTo>
                  <a:lnTo>
                    <a:pt x="161" y="10"/>
                  </a:lnTo>
                  <a:lnTo>
                    <a:pt x="107" y="19"/>
                  </a:lnTo>
                  <a:lnTo>
                    <a:pt x="60" y="39"/>
                  </a:lnTo>
                  <a:lnTo>
                    <a:pt x="25" y="64"/>
                  </a:lnTo>
                  <a:lnTo>
                    <a:pt x="8" y="103"/>
                  </a:lnTo>
                  <a:lnTo>
                    <a:pt x="0" y="136"/>
                  </a:lnTo>
                  <a:lnTo>
                    <a:pt x="0" y="163"/>
                  </a:lnTo>
                  <a:lnTo>
                    <a:pt x="2" y="180"/>
                  </a:lnTo>
                  <a:lnTo>
                    <a:pt x="10" y="194"/>
                  </a:lnTo>
                  <a:lnTo>
                    <a:pt x="23" y="200"/>
                  </a:lnTo>
                  <a:lnTo>
                    <a:pt x="41" y="192"/>
                  </a:lnTo>
                  <a:lnTo>
                    <a:pt x="52" y="176"/>
                  </a:lnTo>
                  <a:lnTo>
                    <a:pt x="72" y="153"/>
                  </a:lnTo>
                  <a:lnTo>
                    <a:pt x="95" y="122"/>
                  </a:lnTo>
                  <a:lnTo>
                    <a:pt x="128" y="91"/>
                  </a:lnTo>
                  <a:lnTo>
                    <a:pt x="163" y="58"/>
                  </a:lnTo>
                  <a:lnTo>
                    <a:pt x="205" y="31"/>
                  </a:lnTo>
                  <a:lnTo>
                    <a:pt x="250" y="10"/>
                  </a:lnTo>
                  <a:lnTo>
                    <a:pt x="300" y="2"/>
                  </a:lnTo>
                  <a:close/>
                </a:path>
              </a:pathLst>
            </a:custGeom>
            <a:solidFill>
              <a:srgbClr val="FF9E9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3" name="Freeform 20"/>
            <p:cNvSpPr>
              <a:spLocks/>
            </p:cNvSpPr>
            <p:nvPr/>
          </p:nvSpPr>
          <p:spPr bwMode="auto">
            <a:xfrm>
              <a:off x="1618" y="2361"/>
              <a:ext cx="159" cy="105"/>
            </a:xfrm>
            <a:custGeom>
              <a:avLst/>
              <a:gdLst>
                <a:gd name="T0" fmla="*/ 1 w 254"/>
                <a:gd name="T1" fmla="*/ 0 h 169"/>
                <a:gd name="T2" fmla="*/ 1 w 254"/>
                <a:gd name="T3" fmla="*/ 0 h 169"/>
                <a:gd name="T4" fmla="*/ 1 w 254"/>
                <a:gd name="T5" fmla="*/ 0 h 169"/>
                <a:gd name="T6" fmla="*/ 1 w 254"/>
                <a:gd name="T7" fmla="*/ 1 h 169"/>
                <a:gd name="T8" fmla="*/ 1 w 254"/>
                <a:gd name="T9" fmla="*/ 1 h 169"/>
                <a:gd name="T10" fmla="*/ 1 w 254"/>
                <a:gd name="T11" fmla="*/ 1 h 169"/>
                <a:gd name="T12" fmla="*/ 1 w 254"/>
                <a:gd name="T13" fmla="*/ 1 h 169"/>
                <a:gd name="T14" fmla="*/ 1 w 254"/>
                <a:gd name="T15" fmla="*/ 1 h 169"/>
                <a:gd name="T16" fmla="*/ 1 w 254"/>
                <a:gd name="T17" fmla="*/ 1 h 169"/>
                <a:gd name="T18" fmla="*/ 0 w 254"/>
                <a:gd name="T19" fmla="*/ 1 h 169"/>
                <a:gd name="T20" fmla="*/ 0 w 254"/>
                <a:gd name="T21" fmla="*/ 1 h 169"/>
                <a:gd name="T22" fmla="*/ 1 w 254"/>
                <a:gd name="T23" fmla="*/ 1 h 169"/>
                <a:gd name="T24" fmla="*/ 1 w 254"/>
                <a:gd name="T25" fmla="*/ 1 h 169"/>
                <a:gd name="T26" fmla="*/ 1 w 254"/>
                <a:gd name="T27" fmla="*/ 1 h 169"/>
                <a:gd name="T28" fmla="*/ 1 w 254"/>
                <a:gd name="T29" fmla="*/ 1 h 169"/>
                <a:gd name="T30" fmla="*/ 1 w 254"/>
                <a:gd name="T31" fmla="*/ 1 h 169"/>
                <a:gd name="T32" fmla="*/ 1 w 254"/>
                <a:gd name="T33" fmla="*/ 1 h 169"/>
                <a:gd name="T34" fmla="*/ 1 w 254"/>
                <a:gd name="T35" fmla="*/ 1 h 169"/>
                <a:gd name="T36" fmla="*/ 1 w 254"/>
                <a:gd name="T37" fmla="*/ 1 h 169"/>
                <a:gd name="T38" fmla="*/ 1 w 254"/>
                <a:gd name="T39" fmla="*/ 1 h 169"/>
                <a:gd name="T40" fmla="*/ 1 w 254"/>
                <a:gd name="T41" fmla="*/ 1 h 169"/>
                <a:gd name="T42" fmla="*/ 1 w 254"/>
                <a:gd name="T43" fmla="*/ 1 h 169"/>
                <a:gd name="T44" fmla="*/ 1 w 254"/>
                <a:gd name="T45" fmla="*/ 0 h 1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4"/>
                <a:gd name="T70" fmla="*/ 0 h 169"/>
                <a:gd name="T71" fmla="*/ 254 w 254"/>
                <a:gd name="T72" fmla="*/ 169 h 16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4" h="169">
                  <a:moveTo>
                    <a:pt x="254" y="0"/>
                  </a:moveTo>
                  <a:lnTo>
                    <a:pt x="242" y="0"/>
                  </a:lnTo>
                  <a:lnTo>
                    <a:pt x="215" y="0"/>
                  </a:lnTo>
                  <a:lnTo>
                    <a:pt x="176" y="4"/>
                  </a:lnTo>
                  <a:lnTo>
                    <a:pt x="133" y="11"/>
                  </a:lnTo>
                  <a:lnTo>
                    <a:pt x="87" y="21"/>
                  </a:lnTo>
                  <a:lnTo>
                    <a:pt x="48" y="39"/>
                  </a:lnTo>
                  <a:lnTo>
                    <a:pt x="17" y="60"/>
                  </a:lnTo>
                  <a:lnTo>
                    <a:pt x="5" y="89"/>
                  </a:lnTo>
                  <a:lnTo>
                    <a:pt x="0" y="116"/>
                  </a:lnTo>
                  <a:lnTo>
                    <a:pt x="0" y="139"/>
                  </a:lnTo>
                  <a:lnTo>
                    <a:pt x="1" y="153"/>
                  </a:lnTo>
                  <a:lnTo>
                    <a:pt x="7" y="165"/>
                  </a:lnTo>
                  <a:lnTo>
                    <a:pt x="21" y="169"/>
                  </a:lnTo>
                  <a:lnTo>
                    <a:pt x="34" y="163"/>
                  </a:lnTo>
                  <a:lnTo>
                    <a:pt x="42" y="151"/>
                  </a:lnTo>
                  <a:lnTo>
                    <a:pt x="60" y="132"/>
                  </a:lnTo>
                  <a:lnTo>
                    <a:pt x="81" y="105"/>
                  </a:lnTo>
                  <a:lnTo>
                    <a:pt x="110" y="77"/>
                  </a:lnTo>
                  <a:lnTo>
                    <a:pt x="139" y="48"/>
                  </a:lnTo>
                  <a:lnTo>
                    <a:pt x="176" y="25"/>
                  </a:lnTo>
                  <a:lnTo>
                    <a:pt x="213" y="8"/>
                  </a:lnTo>
                  <a:lnTo>
                    <a:pt x="254" y="0"/>
                  </a:lnTo>
                  <a:close/>
                </a:path>
              </a:pathLst>
            </a:custGeom>
            <a:solidFill>
              <a:srgbClr val="FF8F8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4" name="Freeform 21"/>
            <p:cNvSpPr>
              <a:spLocks/>
            </p:cNvSpPr>
            <p:nvPr/>
          </p:nvSpPr>
          <p:spPr bwMode="auto">
            <a:xfrm>
              <a:off x="1624" y="2364"/>
              <a:ext cx="131" cy="86"/>
            </a:xfrm>
            <a:custGeom>
              <a:avLst/>
              <a:gdLst>
                <a:gd name="T0" fmla="*/ 1 w 210"/>
                <a:gd name="T1" fmla="*/ 0 h 139"/>
                <a:gd name="T2" fmla="*/ 1 w 210"/>
                <a:gd name="T3" fmla="*/ 0 h 139"/>
                <a:gd name="T4" fmla="*/ 1 w 210"/>
                <a:gd name="T5" fmla="*/ 1 h 139"/>
                <a:gd name="T6" fmla="*/ 1 w 210"/>
                <a:gd name="T7" fmla="*/ 1 h 139"/>
                <a:gd name="T8" fmla="*/ 1 w 210"/>
                <a:gd name="T9" fmla="*/ 1 h 139"/>
                <a:gd name="T10" fmla="*/ 1 w 210"/>
                <a:gd name="T11" fmla="*/ 1 h 139"/>
                <a:gd name="T12" fmla="*/ 1 w 210"/>
                <a:gd name="T13" fmla="*/ 1 h 139"/>
                <a:gd name="T14" fmla="*/ 1 w 210"/>
                <a:gd name="T15" fmla="*/ 1 h 139"/>
                <a:gd name="T16" fmla="*/ 1 w 210"/>
                <a:gd name="T17" fmla="*/ 1 h 139"/>
                <a:gd name="T18" fmla="*/ 1 w 210"/>
                <a:gd name="T19" fmla="*/ 1 h 139"/>
                <a:gd name="T20" fmla="*/ 0 w 210"/>
                <a:gd name="T21" fmla="*/ 1 h 139"/>
                <a:gd name="T22" fmla="*/ 0 w 210"/>
                <a:gd name="T23" fmla="*/ 1 h 139"/>
                <a:gd name="T24" fmla="*/ 1 w 210"/>
                <a:gd name="T25" fmla="*/ 1 h 139"/>
                <a:gd name="T26" fmla="*/ 1 w 210"/>
                <a:gd name="T27" fmla="*/ 1 h 139"/>
                <a:gd name="T28" fmla="*/ 1 w 210"/>
                <a:gd name="T29" fmla="*/ 1 h 139"/>
                <a:gd name="T30" fmla="*/ 1 w 210"/>
                <a:gd name="T31" fmla="*/ 1 h 139"/>
                <a:gd name="T32" fmla="*/ 1 w 210"/>
                <a:gd name="T33" fmla="*/ 1 h 139"/>
                <a:gd name="T34" fmla="*/ 1 w 210"/>
                <a:gd name="T35" fmla="*/ 1 h 139"/>
                <a:gd name="T36" fmla="*/ 1 w 210"/>
                <a:gd name="T37" fmla="*/ 1 h 139"/>
                <a:gd name="T38" fmla="*/ 1 w 210"/>
                <a:gd name="T39" fmla="*/ 1 h 139"/>
                <a:gd name="T40" fmla="*/ 1 w 210"/>
                <a:gd name="T41" fmla="*/ 1 h 139"/>
                <a:gd name="T42" fmla="*/ 1 w 210"/>
                <a:gd name="T43" fmla="*/ 1 h 139"/>
                <a:gd name="T44" fmla="*/ 1 w 210"/>
                <a:gd name="T45" fmla="*/ 0 h 1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0"/>
                <a:gd name="T70" fmla="*/ 0 h 139"/>
                <a:gd name="T71" fmla="*/ 210 w 210"/>
                <a:gd name="T72" fmla="*/ 139 h 1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0" h="139">
                  <a:moveTo>
                    <a:pt x="210" y="0"/>
                  </a:moveTo>
                  <a:lnTo>
                    <a:pt x="200" y="0"/>
                  </a:lnTo>
                  <a:lnTo>
                    <a:pt x="179" y="2"/>
                  </a:lnTo>
                  <a:lnTo>
                    <a:pt x="146" y="7"/>
                  </a:lnTo>
                  <a:lnTo>
                    <a:pt x="111" y="17"/>
                  </a:lnTo>
                  <a:lnTo>
                    <a:pt x="72" y="27"/>
                  </a:lnTo>
                  <a:lnTo>
                    <a:pt x="41" y="42"/>
                  </a:lnTo>
                  <a:lnTo>
                    <a:pt x="18" y="60"/>
                  </a:lnTo>
                  <a:lnTo>
                    <a:pt x="8" y="85"/>
                  </a:lnTo>
                  <a:lnTo>
                    <a:pt x="2" y="104"/>
                  </a:lnTo>
                  <a:lnTo>
                    <a:pt x="0" y="120"/>
                  </a:lnTo>
                  <a:lnTo>
                    <a:pt x="0" y="130"/>
                  </a:lnTo>
                  <a:lnTo>
                    <a:pt x="6" y="137"/>
                  </a:lnTo>
                  <a:lnTo>
                    <a:pt x="14" y="139"/>
                  </a:lnTo>
                  <a:lnTo>
                    <a:pt x="25" y="137"/>
                  </a:lnTo>
                  <a:lnTo>
                    <a:pt x="31" y="126"/>
                  </a:lnTo>
                  <a:lnTo>
                    <a:pt x="47" y="110"/>
                  </a:lnTo>
                  <a:lnTo>
                    <a:pt x="66" y="89"/>
                  </a:lnTo>
                  <a:lnTo>
                    <a:pt x="91" y="66"/>
                  </a:lnTo>
                  <a:lnTo>
                    <a:pt x="117" y="42"/>
                  </a:lnTo>
                  <a:lnTo>
                    <a:pt x="148" y="21"/>
                  </a:lnTo>
                  <a:lnTo>
                    <a:pt x="177" y="6"/>
                  </a:lnTo>
                  <a:lnTo>
                    <a:pt x="210" y="0"/>
                  </a:lnTo>
                  <a:close/>
                </a:path>
              </a:pathLst>
            </a:custGeom>
            <a:solidFill>
              <a:srgbClr val="FF808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5" name="Freeform 22"/>
            <p:cNvSpPr>
              <a:spLocks/>
            </p:cNvSpPr>
            <p:nvPr/>
          </p:nvSpPr>
          <p:spPr bwMode="auto">
            <a:xfrm>
              <a:off x="1630" y="2369"/>
              <a:ext cx="102" cy="67"/>
            </a:xfrm>
            <a:custGeom>
              <a:avLst/>
              <a:gdLst>
                <a:gd name="T0" fmla="*/ 1 w 163"/>
                <a:gd name="T1" fmla="*/ 0 h 109"/>
                <a:gd name="T2" fmla="*/ 1 w 163"/>
                <a:gd name="T3" fmla="*/ 0 h 109"/>
                <a:gd name="T4" fmla="*/ 1 w 163"/>
                <a:gd name="T5" fmla="*/ 1 h 109"/>
                <a:gd name="T6" fmla="*/ 1 w 163"/>
                <a:gd name="T7" fmla="*/ 1 h 109"/>
                <a:gd name="T8" fmla="*/ 1 w 163"/>
                <a:gd name="T9" fmla="*/ 1 h 109"/>
                <a:gd name="T10" fmla="*/ 1 w 163"/>
                <a:gd name="T11" fmla="*/ 1 h 109"/>
                <a:gd name="T12" fmla="*/ 1 w 163"/>
                <a:gd name="T13" fmla="*/ 1 h 109"/>
                <a:gd name="T14" fmla="*/ 1 w 163"/>
                <a:gd name="T15" fmla="*/ 1 h 109"/>
                <a:gd name="T16" fmla="*/ 1 w 163"/>
                <a:gd name="T17" fmla="*/ 1 h 109"/>
                <a:gd name="T18" fmla="*/ 0 w 163"/>
                <a:gd name="T19" fmla="*/ 1 h 109"/>
                <a:gd name="T20" fmla="*/ 1 w 163"/>
                <a:gd name="T21" fmla="*/ 1 h 109"/>
                <a:gd name="T22" fmla="*/ 1 w 163"/>
                <a:gd name="T23" fmla="*/ 1 h 109"/>
                <a:gd name="T24" fmla="*/ 1 w 163"/>
                <a:gd name="T25" fmla="*/ 1 h 109"/>
                <a:gd name="T26" fmla="*/ 1 w 163"/>
                <a:gd name="T27" fmla="*/ 1 h 109"/>
                <a:gd name="T28" fmla="*/ 1 w 163"/>
                <a:gd name="T29" fmla="*/ 1 h 109"/>
                <a:gd name="T30" fmla="*/ 1 w 163"/>
                <a:gd name="T31" fmla="*/ 1 h 109"/>
                <a:gd name="T32" fmla="*/ 1 w 163"/>
                <a:gd name="T33" fmla="*/ 1 h 109"/>
                <a:gd name="T34" fmla="*/ 1 w 163"/>
                <a:gd name="T35" fmla="*/ 1 h 109"/>
                <a:gd name="T36" fmla="*/ 1 w 163"/>
                <a:gd name="T37" fmla="*/ 1 h 109"/>
                <a:gd name="T38" fmla="*/ 1 w 163"/>
                <a:gd name="T39" fmla="*/ 1 h 109"/>
                <a:gd name="T40" fmla="*/ 1 w 163"/>
                <a:gd name="T41" fmla="*/ 1 h 109"/>
                <a:gd name="T42" fmla="*/ 1 w 163"/>
                <a:gd name="T43" fmla="*/ 1 h 109"/>
                <a:gd name="T44" fmla="*/ 1 w 163"/>
                <a:gd name="T45" fmla="*/ 0 h 10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3"/>
                <a:gd name="T70" fmla="*/ 0 h 109"/>
                <a:gd name="T71" fmla="*/ 163 w 163"/>
                <a:gd name="T72" fmla="*/ 109 h 10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3" h="109">
                  <a:moveTo>
                    <a:pt x="163" y="0"/>
                  </a:moveTo>
                  <a:lnTo>
                    <a:pt x="155" y="0"/>
                  </a:lnTo>
                  <a:lnTo>
                    <a:pt x="138" y="4"/>
                  </a:lnTo>
                  <a:lnTo>
                    <a:pt x="112" y="10"/>
                  </a:lnTo>
                  <a:lnTo>
                    <a:pt x="85" y="20"/>
                  </a:lnTo>
                  <a:lnTo>
                    <a:pt x="56" y="30"/>
                  </a:lnTo>
                  <a:lnTo>
                    <a:pt x="31" y="41"/>
                  </a:lnTo>
                  <a:lnTo>
                    <a:pt x="12" y="55"/>
                  </a:lnTo>
                  <a:lnTo>
                    <a:pt x="4" y="70"/>
                  </a:lnTo>
                  <a:lnTo>
                    <a:pt x="0" y="82"/>
                  </a:lnTo>
                  <a:lnTo>
                    <a:pt x="2" y="94"/>
                  </a:lnTo>
                  <a:lnTo>
                    <a:pt x="2" y="101"/>
                  </a:lnTo>
                  <a:lnTo>
                    <a:pt x="6" y="107"/>
                  </a:lnTo>
                  <a:lnTo>
                    <a:pt x="12" y="109"/>
                  </a:lnTo>
                  <a:lnTo>
                    <a:pt x="19" y="107"/>
                  </a:lnTo>
                  <a:lnTo>
                    <a:pt x="25" y="99"/>
                  </a:lnTo>
                  <a:lnTo>
                    <a:pt x="37" y="86"/>
                  </a:lnTo>
                  <a:lnTo>
                    <a:pt x="52" y="68"/>
                  </a:lnTo>
                  <a:lnTo>
                    <a:pt x="74" y="51"/>
                  </a:lnTo>
                  <a:lnTo>
                    <a:pt x="95" y="30"/>
                  </a:lnTo>
                  <a:lnTo>
                    <a:pt x="118" y="14"/>
                  </a:lnTo>
                  <a:lnTo>
                    <a:pt x="140" y="4"/>
                  </a:lnTo>
                  <a:lnTo>
                    <a:pt x="163" y="0"/>
                  </a:lnTo>
                  <a:close/>
                </a:path>
              </a:pathLst>
            </a:custGeom>
            <a:solidFill>
              <a:srgbClr val="FF707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6" name="Freeform 23"/>
            <p:cNvSpPr>
              <a:spLocks/>
            </p:cNvSpPr>
            <p:nvPr/>
          </p:nvSpPr>
          <p:spPr bwMode="auto">
            <a:xfrm>
              <a:off x="1822" y="2343"/>
              <a:ext cx="399" cy="149"/>
            </a:xfrm>
            <a:custGeom>
              <a:avLst/>
              <a:gdLst>
                <a:gd name="T0" fmla="*/ 1 w 638"/>
                <a:gd name="T1" fmla="*/ 1 h 242"/>
                <a:gd name="T2" fmla="*/ 1 w 638"/>
                <a:gd name="T3" fmla="*/ 1 h 242"/>
                <a:gd name="T4" fmla="*/ 1 w 638"/>
                <a:gd name="T5" fmla="*/ 1 h 242"/>
                <a:gd name="T6" fmla="*/ 1 w 638"/>
                <a:gd name="T7" fmla="*/ 1 h 242"/>
                <a:gd name="T8" fmla="*/ 1 w 638"/>
                <a:gd name="T9" fmla="*/ 1 h 242"/>
                <a:gd name="T10" fmla="*/ 1 w 638"/>
                <a:gd name="T11" fmla="*/ 1 h 242"/>
                <a:gd name="T12" fmla="*/ 1 w 638"/>
                <a:gd name="T13" fmla="*/ 0 h 242"/>
                <a:gd name="T14" fmla="*/ 1 w 638"/>
                <a:gd name="T15" fmla="*/ 1 h 242"/>
                <a:gd name="T16" fmla="*/ 1 w 638"/>
                <a:gd name="T17" fmla="*/ 1 h 242"/>
                <a:gd name="T18" fmla="*/ 1 w 638"/>
                <a:gd name="T19" fmla="*/ 1 h 242"/>
                <a:gd name="T20" fmla="*/ 1 w 638"/>
                <a:gd name="T21" fmla="*/ 1 h 242"/>
                <a:gd name="T22" fmla="*/ 1 w 638"/>
                <a:gd name="T23" fmla="*/ 1 h 242"/>
                <a:gd name="T24" fmla="*/ 1 w 638"/>
                <a:gd name="T25" fmla="*/ 1 h 242"/>
                <a:gd name="T26" fmla="*/ 0 w 638"/>
                <a:gd name="T27" fmla="*/ 1 h 242"/>
                <a:gd name="T28" fmla="*/ 1 w 638"/>
                <a:gd name="T29" fmla="*/ 1 h 242"/>
                <a:gd name="T30" fmla="*/ 1 w 638"/>
                <a:gd name="T31" fmla="*/ 1 h 242"/>
                <a:gd name="T32" fmla="*/ 1 w 638"/>
                <a:gd name="T33" fmla="*/ 1 h 242"/>
                <a:gd name="T34" fmla="*/ 1 w 638"/>
                <a:gd name="T35" fmla="*/ 1 h 242"/>
                <a:gd name="T36" fmla="*/ 1 w 638"/>
                <a:gd name="T37" fmla="*/ 1 h 242"/>
                <a:gd name="T38" fmla="*/ 1 w 638"/>
                <a:gd name="T39" fmla="*/ 1 h 242"/>
                <a:gd name="T40" fmla="*/ 1 w 638"/>
                <a:gd name="T41" fmla="*/ 1 h 242"/>
                <a:gd name="T42" fmla="*/ 1 w 638"/>
                <a:gd name="T43" fmla="*/ 1 h 242"/>
                <a:gd name="T44" fmla="*/ 1 w 638"/>
                <a:gd name="T45" fmla="*/ 1 h 242"/>
                <a:gd name="T46" fmla="*/ 1 w 638"/>
                <a:gd name="T47" fmla="*/ 1 h 242"/>
                <a:gd name="T48" fmla="*/ 1 w 638"/>
                <a:gd name="T49" fmla="*/ 1 h 242"/>
                <a:gd name="T50" fmla="*/ 1 w 638"/>
                <a:gd name="T51" fmla="*/ 1 h 242"/>
                <a:gd name="T52" fmla="*/ 1 w 638"/>
                <a:gd name="T53" fmla="*/ 1 h 242"/>
                <a:gd name="T54" fmla="*/ 1 w 638"/>
                <a:gd name="T55" fmla="*/ 1 h 242"/>
                <a:gd name="T56" fmla="*/ 1 w 638"/>
                <a:gd name="T57" fmla="*/ 1 h 242"/>
                <a:gd name="T58" fmla="*/ 1 w 638"/>
                <a:gd name="T59" fmla="*/ 1 h 242"/>
                <a:gd name="T60" fmla="*/ 1 w 638"/>
                <a:gd name="T61" fmla="*/ 1 h 242"/>
                <a:gd name="T62" fmla="*/ 1 w 638"/>
                <a:gd name="T63" fmla="*/ 1 h 242"/>
                <a:gd name="T64" fmla="*/ 1 w 638"/>
                <a:gd name="T65" fmla="*/ 1 h 2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8"/>
                <a:gd name="T100" fmla="*/ 0 h 242"/>
                <a:gd name="T101" fmla="*/ 638 w 638"/>
                <a:gd name="T102" fmla="*/ 242 h 2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8" h="242">
                  <a:moveTo>
                    <a:pt x="439" y="60"/>
                  </a:moveTo>
                  <a:lnTo>
                    <a:pt x="423" y="54"/>
                  </a:lnTo>
                  <a:lnTo>
                    <a:pt x="386" y="44"/>
                  </a:lnTo>
                  <a:lnTo>
                    <a:pt x="334" y="31"/>
                  </a:lnTo>
                  <a:lnTo>
                    <a:pt x="272" y="17"/>
                  </a:lnTo>
                  <a:lnTo>
                    <a:pt x="206" y="6"/>
                  </a:lnTo>
                  <a:lnTo>
                    <a:pt x="146" y="0"/>
                  </a:lnTo>
                  <a:lnTo>
                    <a:pt x="97" y="2"/>
                  </a:lnTo>
                  <a:lnTo>
                    <a:pt x="68" y="17"/>
                  </a:lnTo>
                  <a:lnTo>
                    <a:pt x="49" y="37"/>
                  </a:lnTo>
                  <a:lnTo>
                    <a:pt x="31" y="58"/>
                  </a:lnTo>
                  <a:lnTo>
                    <a:pt x="16" y="79"/>
                  </a:lnTo>
                  <a:lnTo>
                    <a:pt x="6" y="103"/>
                  </a:lnTo>
                  <a:lnTo>
                    <a:pt x="0" y="122"/>
                  </a:lnTo>
                  <a:lnTo>
                    <a:pt x="4" y="141"/>
                  </a:lnTo>
                  <a:lnTo>
                    <a:pt x="16" y="155"/>
                  </a:lnTo>
                  <a:lnTo>
                    <a:pt x="39" y="165"/>
                  </a:lnTo>
                  <a:lnTo>
                    <a:pt x="86" y="172"/>
                  </a:lnTo>
                  <a:lnTo>
                    <a:pt x="167" y="188"/>
                  </a:lnTo>
                  <a:lnTo>
                    <a:pt x="268" y="203"/>
                  </a:lnTo>
                  <a:lnTo>
                    <a:pt x="377" y="223"/>
                  </a:lnTo>
                  <a:lnTo>
                    <a:pt x="479" y="234"/>
                  </a:lnTo>
                  <a:lnTo>
                    <a:pt x="565" y="242"/>
                  </a:lnTo>
                  <a:lnTo>
                    <a:pt x="621" y="240"/>
                  </a:lnTo>
                  <a:lnTo>
                    <a:pt x="638" y="227"/>
                  </a:lnTo>
                  <a:lnTo>
                    <a:pt x="625" y="203"/>
                  </a:lnTo>
                  <a:lnTo>
                    <a:pt x="607" y="180"/>
                  </a:lnTo>
                  <a:lnTo>
                    <a:pt x="584" y="157"/>
                  </a:lnTo>
                  <a:lnTo>
                    <a:pt x="561" y="134"/>
                  </a:lnTo>
                  <a:lnTo>
                    <a:pt x="530" y="110"/>
                  </a:lnTo>
                  <a:lnTo>
                    <a:pt x="501" y="91"/>
                  </a:lnTo>
                  <a:lnTo>
                    <a:pt x="470" y="74"/>
                  </a:lnTo>
                  <a:lnTo>
                    <a:pt x="439" y="60"/>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7" name="Freeform 24"/>
            <p:cNvSpPr>
              <a:spLocks/>
            </p:cNvSpPr>
            <p:nvPr/>
          </p:nvSpPr>
          <p:spPr bwMode="auto">
            <a:xfrm>
              <a:off x="1856" y="2354"/>
              <a:ext cx="333" cy="125"/>
            </a:xfrm>
            <a:custGeom>
              <a:avLst/>
              <a:gdLst>
                <a:gd name="T0" fmla="*/ 1 w 531"/>
                <a:gd name="T1" fmla="*/ 1 h 206"/>
                <a:gd name="T2" fmla="*/ 1 w 531"/>
                <a:gd name="T3" fmla="*/ 1 h 206"/>
                <a:gd name="T4" fmla="*/ 1 w 531"/>
                <a:gd name="T5" fmla="*/ 1 h 206"/>
                <a:gd name="T6" fmla="*/ 1 w 531"/>
                <a:gd name="T7" fmla="*/ 1 h 206"/>
                <a:gd name="T8" fmla="*/ 1 w 531"/>
                <a:gd name="T9" fmla="*/ 1 h 206"/>
                <a:gd name="T10" fmla="*/ 1 w 531"/>
                <a:gd name="T11" fmla="*/ 1 h 206"/>
                <a:gd name="T12" fmla="*/ 1 w 531"/>
                <a:gd name="T13" fmla="*/ 0 h 206"/>
                <a:gd name="T14" fmla="*/ 1 w 531"/>
                <a:gd name="T15" fmla="*/ 1 h 206"/>
                <a:gd name="T16" fmla="*/ 1 w 531"/>
                <a:gd name="T17" fmla="*/ 1 h 206"/>
                <a:gd name="T18" fmla="*/ 1 w 531"/>
                <a:gd name="T19" fmla="*/ 1 h 206"/>
                <a:gd name="T20" fmla="*/ 1 w 531"/>
                <a:gd name="T21" fmla="*/ 1 h 206"/>
                <a:gd name="T22" fmla="*/ 1 w 531"/>
                <a:gd name="T23" fmla="*/ 1 h 206"/>
                <a:gd name="T24" fmla="*/ 1 w 531"/>
                <a:gd name="T25" fmla="*/ 1 h 206"/>
                <a:gd name="T26" fmla="*/ 0 w 531"/>
                <a:gd name="T27" fmla="*/ 1 h 206"/>
                <a:gd name="T28" fmla="*/ 1 w 531"/>
                <a:gd name="T29" fmla="*/ 1 h 206"/>
                <a:gd name="T30" fmla="*/ 1 w 531"/>
                <a:gd name="T31" fmla="*/ 1 h 206"/>
                <a:gd name="T32" fmla="*/ 1 w 531"/>
                <a:gd name="T33" fmla="*/ 1 h 206"/>
                <a:gd name="T34" fmla="*/ 1 w 531"/>
                <a:gd name="T35" fmla="*/ 1 h 206"/>
                <a:gd name="T36" fmla="*/ 1 w 531"/>
                <a:gd name="T37" fmla="*/ 1 h 206"/>
                <a:gd name="T38" fmla="*/ 1 w 531"/>
                <a:gd name="T39" fmla="*/ 1 h 206"/>
                <a:gd name="T40" fmla="*/ 1 w 531"/>
                <a:gd name="T41" fmla="*/ 1 h 206"/>
                <a:gd name="T42" fmla="*/ 1 w 531"/>
                <a:gd name="T43" fmla="*/ 1 h 206"/>
                <a:gd name="T44" fmla="*/ 1 w 531"/>
                <a:gd name="T45" fmla="*/ 1 h 206"/>
                <a:gd name="T46" fmla="*/ 1 w 531"/>
                <a:gd name="T47" fmla="*/ 1 h 206"/>
                <a:gd name="T48" fmla="*/ 1 w 531"/>
                <a:gd name="T49" fmla="*/ 1 h 206"/>
                <a:gd name="T50" fmla="*/ 1 w 531"/>
                <a:gd name="T51" fmla="*/ 1 h 206"/>
                <a:gd name="T52" fmla="*/ 1 w 531"/>
                <a:gd name="T53" fmla="*/ 1 h 206"/>
                <a:gd name="T54" fmla="*/ 1 w 531"/>
                <a:gd name="T55" fmla="*/ 1 h 206"/>
                <a:gd name="T56" fmla="*/ 1 w 531"/>
                <a:gd name="T57" fmla="*/ 1 h 206"/>
                <a:gd name="T58" fmla="*/ 1 w 531"/>
                <a:gd name="T59" fmla="*/ 1 h 206"/>
                <a:gd name="T60" fmla="*/ 1 w 531"/>
                <a:gd name="T61" fmla="*/ 1 h 206"/>
                <a:gd name="T62" fmla="*/ 1 w 531"/>
                <a:gd name="T63" fmla="*/ 1 h 206"/>
                <a:gd name="T64" fmla="*/ 1 w 531"/>
                <a:gd name="T65" fmla="*/ 1 h 2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1"/>
                <a:gd name="T100" fmla="*/ 0 h 206"/>
                <a:gd name="T101" fmla="*/ 531 w 531"/>
                <a:gd name="T102" fmla="*/ 206 h 2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1" h="206">
                  <a:moveTo>
                    <a:pt x="364" y="55"/>
                  </a:moveTo>
                  <a:lnTo>
                    <a:pt x="351" y="51"/>
                  </a:lnTo>
                  <a:lnTo>
                    <a:pt x="320" y="41"/>
                  </a:lnTo>
                  <a:lnTo>
                    <a:pt x="275" y="29"/>
                  </a:lnTo>
                  <a:lnTo>
                    <a:pt x="225" y="18"/>
                  </a:lnTo>
                  <a:lnTo>
                    <a:pt x="170" y="6"/>
                  </a:lnTo>
                  <a:lnTo>
                    <a:pt x="122" y="0"/>
                  </a:lnTo>
                  <a:lnTo>
                    <a:pt x="81" y="2"/>
                  </a:lnTo>
                  <a:lnTo>
                    <a:pt x="58" y="14"/>
                  </a:lnTo>
                  <a:lnTo>
                    <a:pt x="40" y="29"/>
                  </a:lnTo>
                  <a:lnTo>
                    <a:pt x="25" y="49"/>
                  </a:lnTo>
                  <a:lnTo>
                    <a:pt x="11" y="68"/>
                  </a:lnTo>
                  <a:lnTo>
                    <a:pt x="4" y="88"/>
                  </a:lnTo>
                  <a:lnTo>
                    <a:pt x="0" y="103"/>
                  </a:lnTo>
                  <a:lnTo>
                    <a:pt x="2" y="120"/>
                  </a:lnTo>
                  <a:lnTo>
                    <a:pt x="11" y="132"/>
                  </a:lnTo>
                  <a:lnTo>
                    <a:pt x="33" y="140"/>
                  </a:lnTo>
                  <a:lnTo>
                    <a:pt x="71" y="148"/>
                  </a:lnTo>
                  <a:lnTo>
                    <a:pt x="139" y="161"/>
                  </a:lnTo>
                  <a:lnTo>
                    <a:pt x="221" y="175"/>
                  </a:lnTo>
                  <a:lnTo>
                    <a:pt x="312" y="190"/>
                  </a:lnTo>
                  <a:lnTo>
                    <a:pt x="397" y="200"/>
                  </a:lnTo>
                  <a:lnTo>
                    <a:pt x="469" y="206"/>
                  </a:lnTo>
                  <a:lnTo>
                    <a:pt x="516" y="204"/>
                  </a:lnTo>
                  <a:lnTo>
                    <a:pt x="531" y="192"/>
                  </a:lnTo>
                  <a:lnTo>
                    <a:pt x="519" y="171"/>
                  </a:lnTo>
                  <a:lnTo>
                    <a:pt x="504" y="153"/>
                  </a:lnTo>
                  <a:lnTo>
                    <a:pt x="486" y="132"/>
                  </a:lnTo>
                  <a:lnTo>
                    <a:pt x="465" y="115"/>
                  </a:lnTo>
                  <a:lnTo>
                    <a:pt x="440" y="95"/>
                  </a:lnTo>
                  <a:lnTo>
                    <a:pt x="417" y="80"/>
                  </a:lnTo>
                  <a:lnTo>
                    <a:pt x="389" y="64"/>
                  </a:lnTo>
                  <a:lnTo>
                    <a:pt x="364" y="55"/>
                  </a:lnTo>
                  <a:close/>
                </a:path>
              </a:pathLst>
            </a:custGeom>
            <a:solidFill>
              <a:srgbClr val="FFBFB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8" name="Freeform 25"/>
            <p:cNvSpPr>
              <a:spLocks/>
            </p:cNvSpPr>
            <p:nvPr/>
          </p:nvSpPr>
          <p:spPr bwMode="auto">
            <a:xfrm>
              <a:off x="1889" y="2368"/>
              <a:ext cx="267" cy="98"/>
            </a:xfrm>
            <a:custGeom>
              <a:avLst/>
              <a:gdLst>
                <a:gd name="T0" fmla="*/ 1 w 427"/>
                <a:gd name="T1" fmla="*/ 1 h 159"/>
                <a:gd name="T2" fmla="*/ 1 w 427"/>
                <a:gd name="T3" fmla="*/ 1 h 159"/>
                <a:gd name="T4" fmla="*/ 1 w 427"/>
                <a:gd name="T5" fmla="*/ 1 h 159"/>
                <a:gd name="T6" fmla="*/ 1 w 427"/>
                <a:gd name="T7" fmla="*/ 1 h 159"/>
                <a:gd name="T8" fmla="*/ 1 w 427"/>
                <a:gd name="T9" fmla="*/ 1 h 159"/>
                <a:gd name="T10" fmla="*/ 1 w 427"/>
                <a:gd name="T11" fmla="*/ 1 h 159"/>
                <a:gd name="T12" fmla="*/ 1 w 427"/>
                <a:gd name="T13" fmla="*/ 0 h 159"/>
                <a:gd name="T14" fmla="*/ 1 w 427"/>
                <a:gd name="T15" fmla="*/ 0 h 159"/>
                <a:gd name="T16" fmla="*/ 1 w 427"/>
                <a:gd name="T17" fmla="*/ 1 h 159"/>
                <a:gd name="T18" fmla="*/ 1 w 427"/>
                <a:gd name="T19" fmla="*/ 1 h 159"/>
                <a:gd name="T20" fmla="*/ 1 w 427"/>
                <a:gd name="T21" fmla="*/ 1 h 159"/>
                <a:gd name="T22" fmla="*/ 1 w 427"/>
                <a:gd name="T23" fmla="*/ 1 h 159"/>
                <a:gd name="T24" fmla="*/ 1 w 427"/>
                <a:gd name="T25" fmla="*/ 1 h 159"/>
                <a:gd name="T26" fmla="*/ 0 w 427"/>
                <a:gd name="T27" fmla="*/ 1 h 159"/>
                <a:gd name="T28" fmla="*/ 1 w 427"/>
                <a:gd name="T29" fmla="*/ 1 h 159"/>
                <a:gd name="T30" fmla="*/ 1 w 427"/>
                <a:gd name="T31" fmla="*/ 1 h 159"/>
                <a:gd name="T32" fmla="*/ 1 w 427"/>
                <a:gd name="T33" fmla="*/ 1 h 159"/>
                <a:gd name="T34" fmla="*/ 1 w 427"/>
                <a:gd name="T35" fmla="*/ 1 h 159"/>
                <a:gd name="T36" fmla="*/ 1 w 427"/>
                <a:gd name="T37" fmla="*/ 1 h 159"/>
                <a:gd name="T38" fmla="*/ 1 w 427"/>
                <a:gd name="T39" fmla="*/ 1 h 159"/>
                <a:gd name="T40" fmla="*/ 1 w 427"/>
                <a:gd name="T41" fmla="*/ 1 h 159"/>
                <a:gd name="T42" fmla="*/ 1 w 427"/>
                <a:gd name="T43" fmla="*/ 1 h 159"/>
                <a:gd name="T44" fmla="*/ 1 w 427"/>
                <a:gd name="T45" fmla="*/ 1 h 159"/>
                <a:gd name="T46" fmla="*/ 1 w 427"/>
                <a:gd name="T47" fmla="*/ 1 h 159"/>
                <a:gd name="T48" fmla="*/ 1 w 427"/>
                <a:gd name="T49" fmla="*/ 1 h 159"/>
                <a:gd name="T50" fmla="*/ 1 w 427"/>
                <a:gd name="T51" fmla="*/ 1 h 159"/>
                <a:gd name="T52" fmla="*/ 1 w 427"/>
                <a:gd name="T53" fmla="*/ 1 h 159"/>
                <a:gd name="T54" fmla="*/ 1 w 427"/>
                <a:gd name="T55" fmla="*/ 1 h 159"/>
                <a:gd name="T56" fmla="*/ 1 w 427"/>
                <a:gd name="T57" fmla="*/ 1 h 159"/>
                <a:gd name="T58" fmla="*/ 1 w 427"/>
                <a:gd name="T59" fmla="*/ 1 h 159"/>
                <a:gd name="T60" fmla="*/ 1 w 427"/>
                <a:gd name="T61" fmla="*/ 1 h 159"/>
                <a:gd name="T62" fmla="*/ 1 w 427"/>
                <a:gd name="T63" fmla="*/ 1 h 159"/>
                <a:gd name="T64" fmla="*/ 1 w 427"/>
                <a:gd name="T65" fmla="*/ 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27"/>
                <a:gd name="T100" fmla="*/ 0 h 159"/>
                <a:gd name="T101" fmla="*/ 427 w 42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27" h="159">
                  <a:moveTo>
                    <a:pt x="295" y="42"/>
                  </a:moveTo>
                  <a:lnTo>
                    <a:pt x="285" y="38"/>
                  </a:lnTo>
                  <a:lnTo>
                    <a:pt x="260" y="31"/>
                  </a:lnTo>
                  <a:lnTo>
                    <a:pt x="223" y="21"/>
                  </a:lnTo>
                  <a:lnTo>
                    <a:pt x="184" y="13"/>
                  </a:lnTo>
                  <a:lnTo>
                    <a:pt x="140" y="3"/>
                  </a:lnTo>
                  <a:lnTo>
                    <a:pt x="99" y="0"/>
                  </a:lnTo>
                  <a:lnTo>
                    <a:pt x="66" y="0"/>
                  </a:lnTo>
                  <a:lnTo>
                    <a:pt x="47" y="9"/>
                  </a:lnTo>
                  <a:lnTo>
                    <a:pt x="33" y="21"/>
                  </a:lnTo>
                  <a:lnTo>
                    <a:pt x="21" y="36"/>
                  </a:lnTo>
                  <a:lnTo>
                    <a:pt x="10" y="52"/>
                  </a:lnTo>
                  <a:lnTo>
                    <a:pt x="4" y="67"/>
                  </a:lnTo>
                  <a:lnTo>
                    <a:pt x="0" y="79"/>
                  </a:lnTo>
                  <a:lnTo>
                    <a:pt x="4" y="93"/>
                  </a:lnTo>
                  <a:lnTo>
                    <a:pt x="10" y="100"/>
                  </a:lnTo>
                  <a:lnTo>
                    <a:pt x="27" y="108"/>
                  </a:lnTo>
                  <a:lnTo>
                    <a:pt x="56" y="112"/>
                  </a:lnTo>
                  <a:lnTo>
                    <a:pt x="111" y="124"/>
                  </a:lnTo>
                  <a:lnTo>
                    <a:pt x="178" y="135"/>
                  </a:lnTo>
                  <a:lnTo>
                    <a:pt x="252" y="147"/>
                  </a:lnTo>
                  <a:lnTo>
                    <a:pt x="320" y="155"/>
                  </a:lnTo>
                  <a:lnTo>
                    <a:pt x="378" y="159"/>
                  </a:lnTo>
                  <a:lnTo>
                    <a:pt x="415" y="157"/>
                  </a:lnTo>
                  <a:lnTo>
                    <a:pt x="427" y="149"/>
                  </a:lnTo>
                  <a:lnTo>
                    <a:pt x="417" y="133"/>
                  </a:lnTo>
                  <a:lnTo>
                    <a:pt x="405" y="118"/>
                  </a:lnTo>
                  <a:lnTo>
                    <a:pt x="390" y="102"/>
                  </a:lnTo>
                  <a:lnTo>
                    <a:pt x="374" y="87"/>
                  </a:lnTo>
                  <a:lnTo>
                    <a:pt x="355" y="71"/>
                  </a:lnTo>
                  <a:lnTo>
                    <a:pt x="336" y="60"/>
                  </a:lnTo>
                  <a:lnTo>
                    <a:pt x="314" y="48"/>
                  </a:lnTo>
                  <a:lnTo>
                    <a:pt x="295" y="42"/>
                  </a:lnTo>
                  <a:close/>
                </a:path>
              </a:pathLst>
            </a:custGeom>
            <a:solidFill>
              <a:srgbClr val="FFCFC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9" name="Freeform 26"/>
            <p:cNvSpPr>
              <a:spLocks/>
            </p:cNvSpPr>
            <p:nvPr/>
          </p:nvSpPr>
          <p:spPr bwMode="auto">
            <a:xfrm>
              <a:off x="1923" y="2380"/>
              <a:ext cx="202" cy="75"/>
            </a:xfrm>
            <a:custGeom>
              <a:avLst/>
              <a:gdLst>
                <a:gd name="T0" fmla="*/ 1 w 322"/>
                <a:gd name="T1" fmla="*/ 1 h 122"/>
                <a:gd name="T2" fmla="*/ 1 w 322"/>
                <a:gd name="T3" fmla="*/ 1 h 122"/>
                <a:gd name="T4" fmla="*/ 1 w 322"/>
                <a:gd name="T5" fmla="*/ 1 h 122"/>
                <a:gd name="T6" fmla="*/ 1 w 322"/>
                <a:gd name="T7" fmla="*/ 1 h 122"/>
                <a:gd name="T8" fmla="*/ 1 w 322"/>
                <a:gd name="T9" fmla="*/ 1 h 122"/>
                <a:gd name="T10" fmla="*/ 1 w 322"/>
                <a:gd name="T11" fmla="*/ 1 h 122"/>
                <a:gd name="T12" fmla="*/ 1 w 322"/>
                <a:gd name="T13" fmla="*/ 0 h 122"/>
                <a:gd name="T14" fmla="*/ 1 w 322"/>
                <a:gd name="T15" fmla="*/ 0 h 122"/>
                <a:gd name="T16" fmla="*/ 1 w 322"/>
                <a:gd name="T17" fmla="*/ 1 h 122"/>
                <a:gd name="T18" fmla="*/ 1 w 322"/>
                <a:gd name="T19" fmla="*/ 1 h 122"/>
                <a:gd name="T20" fmla="*/ 1 w 322"/>
                <a:gd name="T21" fmla="*/ 1 h 122"/>
                <a:gd name="T22" fmla="*/ 1 w 322"/>
                <a:gd name="T23" fmla="*/ 1 h 122"/>
                <a:gd name="T24" fmla="*/ 1 w 322"/>
                <a:gd name="T25" fmla="*/ 1 h 122"/>
                <a:gd name="T26" fmla="*/ 0 w 322"/>
                <a:gd name="T27" fmla="*/ 1 h 122"/>
                <a:gd name="T28" fmla="*/ 1 w 322"/>
                <a:gd name="T29" fmla="*/ 1 h 122"/>
                <a:gd name="T30" fmla="*/ 1 w 322"/>
                <a:gd name="T31" fmla="*/ 1 h 122"/>
                <a:gd name="T32" fmla="*/ 1 w 322"/>
                <a:gd name="T33" fmla="*/ 1 h 122"/>
                <a:gd name="T34" fmla="*/ 1 w 322"/>
                <a:gd name="T35" fmla="*/ 1 h 122"/>
                <a:gd name="T36" fmla="*/ 1 w 322"/>
                <a:gd name="T37" fmla="*/ 1 h 122"/>
                <a:gd name="T38" fmla="*/ 1 w 322"/>
                <a:gd name="T39" fmla="*/ 1 h 122"/>
                <a:gd name="T40" fmla="*/ 1 w 322"/>
                <a:gd name="T41" fmla="*/ 1 h 122"/>
                <a:gd name="T42" fmla="*/ 1 w 322"/>
                <a:gd name="T43" fmla="*/ 1 h 122"/>
                <a:gd name="T44" fmla="*/ 1 w 322"/>
                <a:gd name="T45" fmla="*/ 1 h 122"/>
                <a:gd name="T46" fmla="*/ 1 w 322"/>
                <a:gd name="T47" fmla="*/ 1 h 122"/>
                <a:gd name="T48" fmla="*/ 1 w 322"/>
                <a:gd name="T49" fmla="*/ 1 h 122"/>
                <a:gd name="T50" fmla="*/ 1 w 322"/>
                <a:gd name="T51" fmla="*/ 1 h 122"/>
                <a:gd name="T52" fmla="*/ 1 w 322"/>
                <a:gd name="T53" fmla="*/ 1 h 122"/>
                <a:gd name="T54" fmla="*/ 1 w 322"/>
                <a:gd name="T55" fmla="*/ 1 h 122"/>
                <a:gd name="T56" fmla="*/ 1 w 322"/>
                <a:gd name="T57" fmla="*/ 1 h 122"/>
                <a:gd name="T58" fmla="*/ 1 w 322"/>
                <a:gd name="T59" fmla="*/ 1 h 122"/>
                <a:gd name="T60" fmla="*/ 1 w 322"/>
                <a:gd name="T61" fmla="*/ 1 h 122"/>
                <a:gd name="T62" fmla="*/ 1 w 322"/>
                <a:gd name="T63" fmla="*/ 1 h 122"/>
                <a:gd name="T64" fmla="*/ 1 w 322"/>
                <a:gd name="T65" fmla="*/ 1 h 1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22"/>
                <a:gd name="T100" fmla="*/ 0 h 122"/>
                <a:gd name="T101" fmla="*/ 322 w 322"/>
                <a:gd name="T102" fmla="*/ 122 h 1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22" h="122">
                  <a:moveTo>
                    <a:pt x="221" y="31"/>
                  </a:moveTo>
                  <a:lnTo>
                    <a:pt x="214" y="27"/>
                  </a:lnTo>
                  <a:lnTo>
                    <a:pt x="194" y="23"/>
                  </a:lnTo>
                  <a:lnTo>
                    <a:pt x="167" y="15"/>
                  </a:lnTo>
                  <a:lnTo>
                    <a:pt x="138" y="10"/>
                  </a:lnTo>
                  <a:lnTo>
                    <a:pt x="105" y="2"/>
                  </a:lnTo>
                  <a:lnTo>
                    <a:pt x="76" y="0"/>
                  </a:lnTo>
                  <a:lnTo>
                    <a:pt x="51" y="0"/>
                  </a:lnTo>
                  <a:lnTo>
                    <a:pt x="37" y="8"/>
                  </a:lnTo>
                  <a:lnTo>
                    <a:pt x="26" y="15"/>
                  </a:lnTo>
                  <a:lnTo>
                    <a:pt x="18" y="27"/>
                  </a:lnTo>
                  <a:lnTo>
                    <a:pt x="8" y="39"/>
                  </a:lnTo>
                  <a:lnTo>
                    <a:pt x="4" y="50"/>
                  </a:lnTo>
                  <a:lnTo>
                    <a:pt x="0" y="60"/>
                  </a:lnTo>
                  <a:lnTo>
                    <a:pt x="4" y="70"/>
                  </a:lnTo>
                  <a:lnTo>
                    <a:pt x="10" y="76"/>
                  </a:lnTo>
                  <a:lnTo>
                    <a:pt x="22" y="81"/>
                  </a:lnTo>
                  <a:lnTo>
                    <a:pt x="45" y="85"/>
                  </a:lnTo>
                  <a:lnTo>
                    <a:pt x="86" y="93"/>
                  </a:lnTo>
                  <a:lnTo>
                    <a:pt x="134" y="103"/>
                  </a:lnTo>
                  <a:lnTo>
                    <a:pt x="190" y="112"/>
                  </a:lnTo>
                  <a:lnTo>
                    <a:pt x="241" y="118"/>
                  </a:lnTo>
                  <a:lnTo>
                    <a:pt x="285" y="122"/>
                  </a:lnTo>
                  <a:lnTo>
                    <a:pt x="313" y="122"/>
                  </a:lnTo>
                  <a:lnTo>
                    <a:pt x="322" y="116"/>
                  </a:lnTo>
                  <a:lnTo>
                    <a:pt x="314" y="103"/>
                  </a:lnTo>
                  <a:lnTo>
                    <a:pt x="305" y="91"/>
                  </a:lnTo>
                  <a:lnTo>
                    <a:pt x="293" y="77"/>
                  </a:lnTo>
                  <a:lnTo>
                    <a:pt x="282" y="66"/>
                  </a:lnTo>
                  <a:lnTo>
                    <a:pt x="266" y="54"/>
                  </a:lnTo>
                  <a:lnTo>
                    <a:pt x="252" y="45"/>
                  </a:lnTo>
                  <a:lnTo>
                    <a:pt x="237" y="35"/>
                  </a:lnTo>
                  <a:lnTo>
                    <a:pt x="221" y="31"/>
                  </a:lnTo>
                  <a:close/>
                </a:path>
              </a:pathLst>
            </a:custGeom>
            <a:solidFill>
              <a:srgbClr val="FFDED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0" name="Freeform 27"/>
            <p:cNvSpPr>
              <a:spLocks/>
            </p:cNvSpPr>
            <p:nvPr/>
          </p:nvSpPr>
          <p:spPr bwMode="auto">
            <a:xfrm>
              <a:off x="1958" y="2391"/>
              <a:ext cx="133" cy="50"/>
            </a:xfrm>
            <a:custGeom>
              <a:avLst/>
              <a:gdLst>
                <a:gd name="T0" fmla="*/ 1 w 213"/>
                <a:gd name="T1" fmla="*/ 1 h 84"/>
                <a:gd name="T2" fmla="*/ 1 w 213"/>
                <a:gd name="T3" fmla="*/ 1 h 84"/>
                <a:gd name="T4" fmla="*/ 1 w 213"/>
                <a:gd name="T5" fmla="*/ 1 h 84"/>
                <a:gd name="T6" fmla="*/ 1 w 213"/>
                <a:gd name="T7" fmla="*/ 1 h 84"/>
                <a:gd name="T8" fmla="*/ 1 w 213"/>
                <a:gd name="T9" fmla="*/ 1 h 84"/>
                <a:gd name="T10" fmla="*/ 1 w 213"/>
                <a:gd name="T11" fmla="*/ 1 h 84"/>
                <a:gd name="T12" fmla="*/ 1 w 213"/>
                <a:gd name="T13" fmla="*/ 0 h 84"/>
                <a:gd name="T14" fmla="*/ 1 w 213"/>
                <a:gd name="T15" fmla="*/ 0 h 84"/>
                <a:gd name="T16" fmla="*/ 1 w 213"/>
                <a:gd name="T17" fmla="*/ 1 h 84"/>
                <a:gd name="T18" fmla="*/ 1 w 213"/>
                <a:gd name="T19" fmla="*/ 1 h 84"/>
                <a:gd name="T20" fmla="*/ 1 w 213"/>
                <a:gd name="T21" fmla="*/ 1 h 84"/>
                <a:gd name="T22" fmla="*/ 0 w 213"/>
                <a:gd name="T23" fmla="*/ 1 h 84"/>
                <a:gd name="T24" fmla="*/ 1 w 213"/>
                <a:gd name="T25" fmla="*/ 1 h 84"/>
                <a:gd name="T26" fmla="*/ 1 w 213"/>
                <a:gd name="T27" fmla="*/ 1 h 84"/>
                <a:gd name="T28" fmla="*/ 1 w 213"/>
                <a:gd name="T29" fmla="*/ 1 h 84"/>
                <a:gd name="T30" fmla="*/ 1 w 213"/>
                <a:gd name="T31" fmla="*/ 1 h 84"/>
                <a:gd name="T32" fmla="*/ 1 w 213"/>
                <a:gd name="T33" fmla="*/ 1 h 84"/>
                <a:gd name="T34" fmla="*/ 1 w 213"/>
                <a:gd name="T35" fmla="*/ 1 h 84"/>
                <a:gd name="T36" fmla="*/ 1 w 213"/>
                <a:gd name="T37" fmla="*/ 1 h 84"/>
                <a:gd name="T38" fmla="*/ 1 w 213"/>
                <a:gd name="T39" fmla="*/ 1 h 84"/>
                <a:gd name="T40" fmla="*/ 1 w 213"/>
                <a:gd name="T41" fmla="*/ 1 h 84"/>
                <a:gd name="T42" fmla="*/ 1 w 213"/>
                <a:gd name="T43" fmla="*/ 1 h 84"/>
                <a:gd name="T44" fmla="*/ 1 w 213"/>
                <a:gd name="T45" fmla="*/ 1 h 84"/>
                <a:gd name="T46" fmla="*/ 1 w 213"/>
                <a:gd name="T47" fmla="*/ 1 h 84"/>
                <a:gd name="T48" fmla="*/ 1 w 213"/>
                <a:gd name="T49" fmla="*/ 1 h 84"/>
                <a:gd name="T50" fmla="*/ 1 w 213"/>
                <a:gd name="T51" fmla="*/ 1 h 84"/>
                <a:gd name="T52" fmla="*/ 1 w 213"/>
                <a:gd name="T53" fmla="*/ 1 h 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3"/>
                <a:gd name="T82" fmla="*/ 0 h 84"/>
                <a:gd name="T83" fmla="*/ 213 w 213"/>
                <a:gd name="T84" fmla="*/ 84 h 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3" h="84">
                  <a:moveTo>
                    <a:pt x="147" y="22"/>
                  </a:moveTo>
                  <a:lnTo>
                    <a:pt x="141" y="20"/>
                  </a:lnTo>
                  <a:lnTo>
                    <a:pt x="129" y="16"/>
                  </a:lnTo>
                  <a:lnTo>
                    <a:pt x="110" y="12"/>
                  </a:lnTo>
                  <a:lnTo>
                    <a:pt x="89" y="8"/>
                  </a:lnTo>
                  <a:lnTo>
                    <a:pt x="65" y="2"/>
                  </a:lnTo>
                  <a:lnTo>
                    <a:pt x="46" y="0"/>
                  </a:lnTo>
                  <a:lnTo>
                    <a:pt x="31" y="0"/>
                  </a:lnTo>
                  <a:lnTo>
                    <a:pt x="21" y="6"/>
                  </a:lnTo>
                  <a:lnTo>
                    <a:pt x="7" y="20"/>
                  </a:lnTo>
                  <a:lnTo>
                    <a:pt x="2" y="37"/>
                  </a:lnTo>
                  <a:lnTo>
                    <a:pt x="0" y="51"/>
                  </a:lnTo>
                  <a:lnTo>
                    <a:pt x="13" y="59"/>
                  </a:lnTo>
                  <a:lnTo>
                    <a:pt x="27" y="60"/>
                  </a:lnTo>
                  <a:lnTo>
                    <a:pt x="54" y="64"/>
                  </a:lnTo>
                  <a:lnTo>
                    <a:pt x="85" y="70"/>
                  </a:lnTo>
                  <a:lnTo>
                    <a:pt x="124" y="78"/>
                  </a:lnTo>
                  <a:lnTo>
                    <a:pt x="159" y="80"/>
                  </a:lnTo>
                  <a:lnTo>
                    <a:pt x="188" y="84"/>
                  </a:lnTo>
                  <a:lnTo>
                    <a:pt x="207" y="84"/>
                  </a:lnTo>
                  <a:lnTo>
                    <a:pt x="213" y="80"/>
                  </a:lnTo>
                  <a:lnTo>
                    <a:pt x="203" y="62"/>
                  </a:lnTo>
                  <a:lnTo>
                    <a:pt x="188" y="45"/>
                  </a:lnTo>
                  <a:lnTo>
                    <a:pt x="176" y="37"/>
                  </a:lnTo>
                  <a:lnTo>
                    <a:pt x="166" y="29"/>
                  </a:lnTo>
                  <a:lnTo>
                    <a:pt x="157" y="24"/>
                  </a:lnTo>
                  <a:lnTo>
                    <a:pt x="147" y="22"/>
                  </a:lnTo>
                  <a:close/>
                </a:path>
              </a:pathLst>
            </a:custGeom>
            <a:solidFill>
              <a:srgbClr val="FFF0F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1" name="Freeform 28"/>
            <p:cNvSpPr>
              <a:spLocks/>
            </p:cNvSpPr>
            <p:nvPr/>
          </p:nvSpPr>
          <p:spPr bwMode="auto">
            <a:xfrm>
              <a:off x="2188" y="2422"/>
              <a:ext cx="255" cy="147"/>
            </a:xfrm>
            <a:custGeom>
              <a:avLst/>
              <a:gdLst>
                <a:gd name="T0" fmla="*/ 1 w 409"/>
                <a:gd name="T1" fmla="*/ 1 h 240"/>
                <a:gd name="T2" fmla="*/ 1 w 409"/>
                <a:gd name="T3" fmla="*/ 1 h 240"/>
                <a:gd name="T4" fmla="*/ 1 w 409"/>
                <a:gd name="T5" fmla="*/ 1 h 240"/>
                <a:gd name="T6" fmla="*/ 1 w 409"/>
                <a:gd name="T7" fmla="*/ 1 h 240"/>
                <a:gd name="T8" fmla="*/ 1 w 409"/>
                <a:gd name="T9" fmla="*/ 1 h 240"/>
                <a:gd name="T10" fmla="*/ 1 w 409"/>
                <a:gd name="T11" fmla="*/ 1 h 240"/>
                <a:gd name="T12" fmla="*/ 1 w 409"/>
                <a:gd name="T13" fmla="*/ 1 h 240"/>
                <a:gd name="T14" fmla="*/ 1 w 409"/>
                <a:gd name="T15" fmla="*/ 1 h 240"/>
                <a:gd name="T16" fmla="*/ 1 w 409"/>
                <a:gd name="T17" fmla="*/ 1 h 240"/>
                <a:gd name="T18" fmla="*/ 1 w 409"/>
                <a:gd name="T19" fmla="*/ 1 h 240"/>
                <a:gd name="T20" fmla="*/ 1 w 409"/>
                <a:gd name="T21" fmla="*/ 1 h 240"/>
                <a:gd name="T22" fmla="*/ 1 w 409"/>
                <a:gd name="T23" fmla="*/ 1 h 240"/>
                <a:gd name="T24" fmla="*/ 1 w 409"/>
                <a:gd name="T25" fmla="*/ 1 h 240"/>
                <a:gd name="T26" fmla="*/ 1 w 409"/>
                <a:gd name="T27" fmla="*/ 1 h 240"/>
                <a:gd name="T28" fmla="*/ 1 w 409"/>
                <a:gd name="T29" fmla="*/ 1 h 240"/>
                <a:gd name="T30" fmla="*/ 1 w 409"/>
                <a:gd name="T31" fmla="*/ 1 h 240"/>
                <a:gd name="T32" fmla="*/ 1 w 409"/>
                <a:gd name="T33" fmla="*/ 1 h 240"/>
                <a:gd name="T34" fmla="*/ 1 w 409"/>
                <a:gd name="T35" fmla="*/ 1 h 240"/>
                <a:gd name="T36" fmla="*/ 1 w 409"/>
                <a:gd name="T37" fmla="*/ 1 h 240"/>
                <a:gd name="T38" fmla="*/ 1 w 409"/>
                <a:gd name="T39" fmla="*/ 1 h 240"/>
                <a:gd name="T40" fmla="*/ 1 w 409"/>
                <a:gd name="T41" fmla="*/ 1 h 240"/>
                <a:gd name="T42" fmla="*/ 1 w 409"/>
                <a:gd name="T43" fmla="*/ 1 h 240"/>
                <a:gd name="T44" fmla="*/ 1 w 409"/>
                <a:gd name="T45" fmla="*/ 1 h 240"/>
                <a:gd name="T46" fmla="*/ 0 w 409"/>
                <a:gd name="T47" fmla="*/ 1 h 240"/>
                <a:gd name="T48" fmla="*/ 1 w 409"/>
                <a:gd name="T49" fmla="*/ 1 h 240"/>
                <a:gd name="T50" fmla="*/ 1 w 409"/>
                <a:gd name="T51" fmla="*/ 1 h 240"/>
                <a:gd name="T52" fmla="*/ 1 w 409"/>
                <a:gd name="T53" fmla="*/ 1 h 240"/>
                <a:gd name="T54" fmla="*/ 1 w 409"/>
                <a:gd name="T55" fmla="*/ 1 h 240"/>
                <a:gd name="T56" fmla="*/ 1 w 409"/>
                <a:gd name="T57" fmla="*/ 1 h 240"/>
                <a:gd name="T58" fmla="*/ 1 w 409"/>
                <a:gd name="T59" fmla="*/ 1 h 240"/>
                <a:gd name="T60" fmla="*/ 1 w 409"/>
                <a:gd name="T61" fmla="*/ 0 h 240"/>
                <a:gd name="T62" fmla="*/ 1 w 409"/>
                <a:gd name="T63" fmla="*/ 0 h 240"/>
                <a:gd name="T64" fmla="*/ 1 w 409"/>
                <a:gd name="T65" fmla="*/ 1 h 2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9"/>
                <a:gd name="T100" fmla="*/ 0 h 240"/>
                <a:gd name="T101" fmla="*/ 409 w 409"/>
                <a:gd name="T102" fmla="*/ 240 h 2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9" h="240">
                  <a:moveTo>
                    <a:pt x="210" y="4"/>
                  </a:moveTo>
                  <a:lnTo>
                    <a:pt x="217" y="4"/>
                  </a:lnTo>
                  <a:lnTo>
                    <a:pt x="241" y="11"/>
                  </a:lnTo>
                  <a:lnTo>
                    <a:pt x="274" y="21"/>
                  </a:lnTo>
                  <a:lnTo>
                    <a:pt x="312" y="35"/>
                  </a:lnTo>
                  <a:lnTo>
                    <a:pt x="349" y="50"/>
                  </a:lnTo>
                  <a:lnTo>
                    <a:pt x="380" y="70"/>
                  </a:lnTo>
                  <a:lnTo>
                    <a:pt x="402" y="91"/>
                  </a:lnTo>
                  <a:lnTo>
                    <a:pt x="409" y="114"/>
                  </a:lnTo>
                  <a:lnTo>
                    <a:pt x="403" y="135"/>
                  </a:lnTo>
                  <a:lnTo>
                    <a:pt x="398" y="159"/>
                  </a:lnTo>
                  <a:lnTo>
                    <a:pt x="388" y="182"/>
                  </a:lnTo>
                  <a:lnTo>
                    <a:pt x="380" y="205"/>
                  </a:lnTo>
                  <a:lnTo>
                    <a:pt x="369" y="221"/>
                  </a:lnTo>
                  <a:lnTo>
                    <a:pt x="357" y="234"/>
                  </a:lnTo>
                  <a:lnTo>
                    <a:pt x="341" y="240"/>
                  </a:lnTo>
                  <a:lnTo>
                    <a:pt x="328" y="240"/>
                  </a:lnTo>
                  <a:lnTo>
                    <a:pt x="297" y="227"/>
                  </a:lnTo>
                  <a:lnTo>
                    <a:pt x="248" y="205"/>
                  </a:lnTo>
                  <a:lnTo>
                    <a:pt x="188" y="178"/>
                  </a:lnTo>
                  <a:lnTo>
                    <a:pt x="128" y="149"/>
                  </a:lnTo>
                  <a:lnTo>
                    <a:pt x="70" y="116"/>
                  </a:lnTo>
                  <a:lnTo>
                    <a:pt x="25" y="87"/>
                  </a:lnTo>
                  <a:lnTo>
                    <a:pt x="0" y="64"/>
                  </a:lnTo>
                  <a:lnTo>
                    <a:pt x="6" y="48"/>
                  </a:lnTo>
                  <a:lnTo>
                    <a:pt x="25" y="35"/>
                  </a:lnTo>
                  <a:lnTo>
                    <a:pt x="49" y="23"/>
                  </a:lnTo>
                  <a:lnTo>
                    <a:pt x="74" y="13"/>
                  </a:lnTo>
                  <a:lnTo>
                    <a:pt x="101" y="8"/>
                  </a:lnTo>
                  <a:lnTo>
                    <a:pt x="128" y="2"/>
                  </a:lnTo>
                  <a:lnTo>
                    <a:pt x="155" y="0"/>
                  </a:lnTo>
                  <a:lnTo>
                    <a:pt x="182" y="0"/>
                  </a:lnTo>
                  <a:lnTo>
                    <a:pt x="210" y="4"/>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2" name="Freeform 29"/>
            <p:cNvSpPr>
              <a:spLocks/>
            </p:cNvSpPr>
            <p:nvPr/>
          </p:nvSpPr>
          <p:spPr bwMode="auto">
            <a:xfrm>
              <a:off x="2211" y="2430"/>
              <a:ext cx="213" cy="123"/>
            </a:xfrm>
            <a:custGeom>
              <a:avLst/>
              <a:gdLst>
                <a:gd name="T0" fmla="*/ 1 w 339"/>
                <a:gd name="T1" fmla="*/ 1 h 202"/>
                <a:gd name="T2" fmla="*/ 1 w 339"/>
                <a:gd name="T3" fmla="*/ 1 h 202"/>
                <a:gd name="T4" fmla="*/ 1 w 339"/>
                <a:gd name="T5" fmla="*/ 1 h 202"/>
                <a:gd name="T6" fmla="*/ 1 w 339"/>
                <a:gd name="T7" fmla="*/ 1 h 202"/>
                <a:gd name="T8" fmla="*/ 1 w 339"/>
                <a:gd name="T9" fmla="*/ 1 h 202"/>
                <a:gd name="T10" fmla="*/ 1 w 339"/>
                <a:gd name="T11" fmla="*/ 1 h 202"/>
                <a:gd name="T12" fmla="*/ 1 w 339"/>
                <a:gd name="T13" fmla="*/ 1 h 202"/>
                <a:gd name="T14" fmla="*/ 1 w 339"/>
                <a:gd name="T15" fmla="*/ 1 h 202"/>
                <a:gd name="T16" fmla="*/ 1 w 339"/>
                <a:gd name="T17" fmla="*/ 1 h 202"/>
                <a:gd name="T18" fmla="*/ 1 w 339"/>
                <a:gd name="T19" fmla="*/ 1 h 202"/>
                <a:gd name="T20" fmla="*/ 1 w 339"/>
                <a:gd name="T21" fmla="*/ 1 h 202"/>
                <a:gd name="T22" fmla="*/ 1 w 339"/>
                <a:gd name="T23" fmla="*/ 1 h 202"/>
                <a:gd name="T24" fmla="*/ 1 w 339"/>
                <a:gd name="T25" fmla="*/ 1 h 202"/>
                <a:gd name="T26" fmla="*/ 1 w 339"/>
                <a:gd name="T27" fmla="*/ 1 h 202"/>
                <a:gd name="T28" fmla="*/ 1 w 339"/>
                <a:gd name="T29" fmla="*/ 1 h 202"/>
                <a:gd name="T30" fmla="*/ 1 w 339"/>
                <a:gd name="T31" fmla="*/ 1 h 202"/>
                <a:gd name="T32" fmla="*/ 1 w 339"/>
                <a:gd name="T33" fmla="*/ 1 h 202"/>
                <a:gd name="T34" fmla="*/ 1 w 339"/>
                <a:gd name="T35" fmla="*/ 1 h 202"/>
                <a:gd name="T36" fmla="*/ 1 w 339"/>
                <a:gd name="T37" fmla="*/ 1 h 202"/>
                <a:gd name="T38" fmla="*/ 1 w 339"/>
                <a:gd name="T39" fmla="*/ 1 h 202"/>
                <a:gd name="T40" fmla="*/ 1 w 339"/>
                <a:gd name="T41" fmla="*/ 1 h 202"/>
                <a:gd name="T42" fmla="*/ 1 w 339"/>
                <a:gd name="T43" fmla="*/ 1 h 202"/>
                <a:gd name="T44" fmla="*/ 1 w 339"/>
                <a:gd name="T45" fmla="*/ 1 h 202"/>
                <a:gd name="T46" fmla="*/ 0 w 339"/>
                <a:gd name="T47" fmla="*/ 1 h 202"/>
                <a:gd name="T48" fmla="*/ 1 w 339"/>
                <a:gd name="T49" fmla="*/ 1 h 202"/>
                <a:gd name="T50" fmla="*/ 1 w 339"/>
                <a:gd name="T51" fmla="*/ 1 h 202"/>
                <a:gd name="T52" fmla="*/ 1 w 339"/>
                <a:gd name="T53" fmla="*/ 1 h 202"/>
                <a:gd name="T54" fmla="*/ 1 w 339"/>
                <a:gd name="T55" fmla="*/ 1 h 202"/>
                <a:gd name="T56" fmla="*/ 1 w 339"/>
                <a:gd name="T57" fmla="*/ 1 h 202"/>
                <a:gd name="T58" fmla="*/ 1 w 339"/>
                <a:gd name="T59" fmla="*/ 1 h 202"/>
                <a:gd name="T60" fmla="*/ 1 w 339"/>
                <a:gd name="T61" fmla="*/ 0 h 202"/>
                <a:gd name="T62" fmla="*/ 1 w 339"/>
                <a:gd name="T63" fmla="*/ 0 h 202"/>
                <a:gd name="T64" fmla="*/ 1 w 339"/>
                <a:gd name="T65" fmla="*/ 1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9"/>
                <a:gd name="T100" fmla="*/ 0 h 202"/>
                <a:gd name="T101" fmla="*/ 339 w 339"/>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9" h="202">
                  <a:moveTo>
                    <a:pt x="171" y="4"/>
                  </a:moveTo>
                  <a:lnTo>
                    <a:pt x="176" y="4"/>
                  </a:lnTo>
                  <a:lnTo>
                    <a:pt x="196" y="10"/>
                  </a:lnTo>
                  <a:lnTo>
                    <a:pt x="223" y="18"/>
                  </a:lnTo>
                  <a:lnTo>
                    <a:pt x="258" y="31"/>
                  </a:lnTo>
                  <a:lnTo>
                    <a:pt x="289" y="43"/>
                  </a:lnTo>
                  <a:lnTo>
                    <a:pt x="316" y="60"/>
                  </a:lnTo>
                  <a:lnTo>
                    <a:pt x="333" y="78"/>
                  </a:lnTo>
                  <a:lnTo>
                    <a:pt x="339" y="97"/>
                  </a:lnTo>
                  <a:lnTo>
                    <a:pt x="333" y="115"/>
                  </a:lnTo>
                  <a:lnTo>
                    <a:pt x="328" y="134"/>
                  </a:lnTo>
                  <a:lnTo>
                    <a:pt x="320" y="154"/>
                  </a:lnTo>
                  <a:lnTo>
                    <a:pt x="314" y="173"/>
                  </a:lnTo>
                  <a:lnTo>
                    <a:pt x="302" y="186"/>
                  </a:lnTo>
                  <a:lnTo>
                    <a:pt x="293" y="198"/>
                  </a:lnTo>
                  <a:lnTo>
                    <a:pt x="281" y="202"/>
                  </a:lnTo>
                  <a:lnTo>
                    <a:pt x="269" y="200"/>
                  </a:lnTo>
                  <a:lnTo>
                    <a:pt x="244" y="188"/>
                  </a:lnTo>
                  <a:lnTo>
                    <a:pt x="204" y="171"/>
                  </a:lnTo>
                  <a:lnTo>
                    <a:pt x="155" y="148"/>
                  </a:lnTo>
                  <a:lnTo>
                    <a:pt x="105" y="124"/>
                  </a:lnTo>
                  <a:lnTo>
                    <a:pt x="56" y="97"/>
                  </a:lnTo>
                  <a:lnTo>
                    <a:pt x="19" y="74"/>
                  </a:lnTo>
                  <a:lnTo>
                    <a:pt x="0" y="53"/>
                  </a:lnTo>
                  <a:lnTo>
                    <a:pt x="4" y="41"/>
                  </a:lnTo>
                  <a:lnTo>
                    <a:pt x="19" y="29"/>
                  </a:lnTo>
                  <a:lnTo>
                    <a:pt x="39" y="20"/>
                  </a:lnTo>
                  <a:lnTo>
                    <a:pt x="58" y="12"/>
                  </a:lnTo>
                  <a:lnTo>
                    <a:pt x="81" y="8"/>
                  </a:lnTo>
                  <a:lnTo>
                    <a:pt x="103" y="2"/>
                  </a:lnTo>
                  <a:lnTo>
                    <a:pt x="126" y="0"/>
                  </a:lnTo>
                  <a:lnTo>
                    <a:pt x="147" y="0"/>
                  </a:lnTo>
                  <a:lnTo>
                    <a:pt x="171" y="4"/>
                  </a:lnTo>
                  <a:close/>
                </a:path>
              </a:pathLst>
            </a:custGeom>
            <a:solidFill>
              <a:srgbClr val="FFBFB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3" name="Freeform 30"/>
            <p:cNvSpPr>
              <a:spLocks/>
            </p:cNvSpPr>
            <p:nvPr/>
          </p:nvSpPr>
          <p:spPr bwMode="auto">
            <a:xfrm>
              <a:off x="2233" y="2439"/>
              <a:ext cx="171" cy="101"/>
            </a:xfrm>
            <a:custGeom>
              <a:avLst/>
              <a:gdLst>
                <a:gd name="T0" fmla="*/ 1 w 273"/>
                <a:gd name="T1" fmla="*/ 1 h 163"/>
                <a:gd name="T2" fmla="*/ 1 w 273"/>
                <a:gd name="T3" fmla="*/ 1 h 163"/>
                <a:gd name="T4" fmla="*/ 1 w 273"/>
                <a:gd name="T5" fmla="*/ 1 h 163"/>
                <a:gd name="T6" fmla="*/ 1 w 273"/>
                <a:gd name="T7" fmla="*/ 1 h 163"/>
                <a:gd name="T8" fmla="*/ 1 w 273"/>
                <a:gd name="T9" fmla="*/ 1 h 163"/>
                <a:gd name="T10" fmla="*/ 1 w 273"/>
                <a:gd name="T11" fmla="*/ 1 h 163"/>
                <a:gd name="T12" fmla="*/ 1 w 273"/>
                <a:gd name="T13" fmla="*/ 1 h 163"/>
                <a:gd name="T14" fmla="*/ 1 w 273"/>
                <a:gd name="T15" fmla="*/ 1 h 163"/>
                <a:gd name="T16" fmla="*/ 1 w 273"/>
                <a:gd name="T17" fmla="*/ 1 h 163"/>
                <a:gd name="T18" fmla="*/ 1 w 273"/>
                <a:gd name="T19" fmla="*/ 1 h 163"/>
                <a:gd name="T20" fmla="*/ 1 w 273"/>
                <a:gd name="T21" fmla="*/ 1 h 163"/>
                <a:gd name="T22" fmla="*/ 1 w 273"/>
                <a:gd name="T23" fmla="*/ 1 h 163"/>
                <a:gd name="T24" fmla="*/ 1 w 273"/>
                <a:gd name="T25" fmla="*/ 1 h 163"/>
                <a:gd name="T26" fmla="*/ 1 w 273"/>
                <a:gd name="T27" fmla="*/ 1 h 163"/>
                <a:gd name="T28" fmla="*/ 1 w 273"/>
                <a:gd name="T29" fmla="*/ 1 h 163"/>
                <a:gd name="T30" fmla="*/ 1 w 273"/>
                <a:gd name="T31" fmla="*/ 1 h 163"/>
                <a:gd name="T32" fmla="*/ 1 w 273"/>
                <a:gd name="T33" fmla="*/ 1 h 163"/>
                <a:gd name="T34" fmla="*/ 1 w 273"/>
                <a:gd name="T35" fmla="*/ 1 h 163"/>
                <a:gd name="T36" fmla="*/ 1 w 273"/>
                <a:gd name="T37" fmla="*/ 1 h 163"/>
                <a:gd name="T38" fmla="*/ 1 w 273"/>
                <a:gd name="T39" fmla="*/ 1 h 163"/>
                <a:gd name="T40" fmla="*/ 1 w 273"/>
                <a:gd name="T41" fmla="*/ 1 h 163"/>
                <a:gd name="T42" fmla="*/ 1 w 273"/>
                <a:gd name="T43" fmla="*/ 1 h 163"/>
                <a:gd name="T44" fmla="*/ 1 w 273"/>
                <a:gd name="T45" fmla="*/ 1 h 163"/>
                <a:gd name="T46" fmla="*/ 0 w 273"/>
                <a:gd name="T47" fmla="*/ 1 h 163"/>
                <a:gd name="T48" fmla="*/ 1 w 273"/>
                <a:gd name="T49" fmla="*/ 1 h 163"/>
                <a:gd name="T50" fmla="*/ 1 w 273"/>
                <a:gd name="T51" fmla="*/ 1 h 163"/>
                <a:gd name="T52" fmla="*/ 1 w 273"/>
                <a:gd name="T53" fmla="*/ 1 h 163"/>
                <a:gd name="T54" fmla="*/ 1 w 273"/>
                <a:gd name="T55" fmla="*/ 1 h 163"/>
                <a:gd name="T56" fmla="*/ 1 w 273"/>
                <a:gd name="T57" fmla="*/ 1 h 163"/>
                <a:gd name="T58" fmla="*/ 1 w 273"/>
                <a:gd name="T59" fmla="*/ 1 h 163"/>
                <a:gd name="T60" fmla="*/ 1 w 273"/>
                <a:gd name="T61" fmla="*/ 1 h 163"/>
                <a:gd name="T62" fmla="*/ 1 w 273"/>
                <a:gd name="T63" fmla="*/ 0 h 163"/>
                <a:gd name="T64" fmla="*/ 1 w 273"/>
                <a:gd name="T65" fmla="*/ 1 h 1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3"/>
                <a:gd name="T100" fmla="*/ 0 h 163"/>
                <a:gd name="T101" fmla="*/ 273 w 273"/>
                <a:gd name="T102" fmla="*/ 163 h 1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3" h="163">
                  <a:moveTo>
                    <a:pt x="141" y="4"/>
                  </a:moveTo>
                  <a:lnTo>
                    <a:pt x="145" y="4"/>
                  </a:lnTo>
                  <a:lnTo>
                    <a:pt x="163" y="8"/>
                  </a:lnTo>
                  <a:lnTo>
                    <a:pt x="182" y="13"/>
                  </a:lnTo>
                  <a:lnTo>
                    <a:pt x="209" y="25"/>
                  </a:lnTo>
                  <a:lnTo>
                    <a:pt x="233" y="35"/>
                  </a:lnTo>
                  <a:lnTo>
                    <a:pt x="256" y="48"/>
                  </a:lnTo>
                  <a:lnTo>
                    <a:pt x="269" y="60"/>
                  </a:lnTo>
                  <a:lnTo>
                    <a:pt x="273" y="77"/>
                  </a:lnTo>
                  <a:lnTo>
                    <a:pt x="269" y="91"/>
                  </a:lnTo>
                  <a:lnTo>
                    <a:pt x="266" y="108"/>
                  </a:lnTo>
                  <a:lnTo>
                    <a:pt x="260" y="124"/>
                  </a:lnTo>
                  <a:lnTo>
                    <a:pt x="254" y="139"/>
                  </a:lnTo>
                  <a:lnTo>
                    <a:pt x="246" y="149"/>
                  </a:lnTo>
                  <a:lnTo>
                    <a:pt x="238" y="159"/>
                  </a:lnTo>
                  <a:lnTo>
                    <a:pt x="229" y="163"/>
                  </a:lnTo>
                  <a:lnTo>
                    <a:pt x="219" y="163"/>
                  </a:lnTo>
                  <a:lnTo>
                    <a:pt x="198" y="153"/>
                  </a:lnTo>
                  <a:lnTo>
                    <a:pt x="167" y="138"/>
                  </a:lnTo>
                  <a:lnTo>
                    <a:pt x="128" y="120"/>
                  </a:lnTo>
                  <a:lnTo>
                    <a:pt x="87" y="101"/>
                  </a:lnTo>
                  <a:lnTo>
                    <a:pt x="48" y="77"/>
                  </a:lnTo>
                  <a:lnTo>
                    <a:pt x="17" y="60"/>
                  </a:lnTo>
                  <a:lnTo>
                    <a:pt x="0" y="43"/>
                  </a:lnTo>
                  <a:lnTo>
                    <a:pt x="4" y="33"/>
                  </a:lnTo>
                  <a:lnTo>
                    <a:pt x="17" y="23"/>
                  </a:lnTo>
                  <a:lnTo>
                    <a:pt x="33" y="15"/>
                  </a:lnTo>
                  <a:lnTo>
                    <a:pt x="50" y="10"/>
                  </a:lnTo>
                  <a:lnTo>
                    <a:pt x="70" y="6"/>
                  </a:lnTo>
                  <a:lnTo>
                    <a:pt x="87" y="2"/>
                  </a:lnTo>
                  <a:lnTo>
                    <a:pt x="107" y="2"/>
                  </a:lnTo>
                  <a:lnTo>
                    <a:pt x="124" y="0"/>
                  </a:lnTo>
                  <a:lnTo>
                    <a:pt x="141" y="4"/>
                  </a:lnTo>
                  <a:close/>
                </a:path>
              </a:pathLst>
            </a:custGeom>
            <a:solidFill>
              <a:srgbClr val="FFCFC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4" name="Freeform 31"/>
            <p:cNvSpPr>
              <a:spLocks/>
            </p:cNvSpPr>
            <p:nvPr/>
          </p:nvSpPr>
          <p:spPr bwMode="auto">
            <a:xfrm>
              <a:off x="2255" y="2449"/>
              <a:ext cx="131" cy="75"/>
            </a:xfrm>
            <a:custGeom>
              <a:avLst/>
              <a:gdLst>
                <a:gd name="T0" fmla="*/ 1 w 207"/>
                <a:gd name="T1" fmla="*/ 1 h 123"/>
                <a:gd name="T2" fmla="*/ 1 w 207"/>
                <a:gd name="T3" fmla="*/ 1 h 123"/>
                <a:gd name="T4" fmla="*/ 1 w 207"/>
                <a:gd name="T5" fmla="*/ 1 h 123"/>
                <a:gd name="T6" fmla="*/ 1 w 207"/>
                <a:gd name="T7" fmla="*/ 1 h 123"/>
                <a:gd name="T8" fmla="*/ 1 w 207"/>
                <a:gd name="T9" fmla="*/ 1 h 123"/>
                <a:gd name="T10" fmla="*/ 1 w 207"/>
                <a:gd name="T11" fmla="*/ 1 h 123"/>
                <a:gd name="T12" fmla="*/ 1 w 207"/>
                <a:gd name="T13" fmla="*/ 1 h 123"/>
                <a:gd name="T14" fmla="*/ 1 w 207"/>
                <a:gd name="T15" fmla="*/ 1 h 123"/>
                <a:gd name="T16" fmla="*/ 1 w 207"/>
                <a:gd name="T17" fmla="*/ 1 h 123"/>
                <a:gd name="T18" fmla="*/ 1 w 207"/>
                <a:gd name="T19" fmla="*/ 1 h 123"/>
                <a:gd name="T20" fmla="*/ 1 w 207"/>
                <a:gd name="T21" fmla="*/ 1 h 123"/>
                <a:gd name="T22" fmla="*/ 1 w 207"/>
                <a:gd name="T23" fmla="*/ 1 h 123"/>
                <a:gd name="T24" fmla="*/ 1 w 207"/>
                <a:gd name="T25" fmla="*/ 1 h 123"/>
                <a:gd name="T26" fmla="*/ 1 w 207"/>
                <a:gd name="T27" fmla="*/ 1 h 123"/>
                <a:gd name="T28" fmla="*/ 1 w 207"/>
                <a:gd name="T29" fmla="*/ 1 h 123"/>
                <a:gd name="T30" fmla="*/ 1 w 207"/>
                <a:gd name="T31" fmla="*/ 1 h 123"/>
                <a:gd name="T32" fmla="*/ 1 w 207"/>
                <a:gd name="T33" fmla="*/ 1 h 123"/>
                <a:gd name="T34" fmla="*/ 1 w 207"/>
                <a:gd name="T35" fmla="*/ 1 h 123"/>
                <a:gd name="T36" fmla="*/ 1 w 207"/>
                <a:gd name="T37" fmla="*/ 1 h 123"/>
                <a:gd name="T38" fmla="*/ 1 w 207"/>
                <a:gd name="T39" fmla="*/ 1 h 123"/>
                <a:gd name="T40" fmla="*/ 1 w 207"/>
                <a:gd name="T41" fmla="*/ 1 h 123"/>
                <a:gd name="T42" fmla="*/ 0 w 207"/>
                <a:gd name="T43" fmla="*/ 1 h 123"/>
                <a:gd name="T44" fmla="*/ 1 w 207"/>
                <a:gd name="T45" fmla="*/ 1 h 123"/>
                <a:gd name="T46" fmla="*/ 1 w 207"/>
                <a:gd name="T47" fmla="*/ 1 h 123"/>
                <a:gd name="T48" fmla="*/ 1 w 207"/>
                <a:gd name="T49" fmla="*/ 1 h 123"/>
                <a:gd name="T50" fmla="*/ 1 w 207"/>
                <a:gd name="T51" fmla="*/ 1 h 123"/>
                <a:gd name="T52" fmla="*/ 1 w 207"/>
                <a:gd name="T53" fmla="*/ 1 h 123"/>
                <a:gd name="T54" fmla="*/ 1 w 207"/>
                <a:gd name="T55" fmla="*/ 0 h 123"/>
                <a:gd name="T56" fmla="*/ 1 w 207"/>
                <a:gd name="T57" fmla="*/ 0 h 123"/>
                <a:gd name="T58" fmla="*/ 1 w 207"/>
                <a:gd name="T59" fmla="*/ 0 h 123"/>
                <a:gd name="T60" fmla="*/ 1 w 207"/>
                <a:gd name="T61" fmla="*/ 1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7"/>
                <a:gd name="T94" fmla="*/ 0 h 123"/>
                <a:gd name="T95" fmla="*/ 207 w 207"/>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7" h="123">
                  <a:moveTo>
                    <a:pt x="106" y="4"/>
                  </a:moveTo>
                  <a:lnTo>
                    <a:pt x="110" y="4"/>
                  </a:lnTo>
                  <a:lnTo>
                    <a:pt x="122" y="8"/>
                  </a:lnTo>
                  <a:lnTo>
                    <a:pt x="137" y="12"/>
                  </a:lnTo>
                  <a:lnTo>
                    <a:pt x="157" y="20"/>
                  </a:lnTo>
                  <a:lnTo>
                    <a:pt x="174" y="26"/>
                  </a:lnTo>
                  <a:lnTo>
                    <a:pt x="192" y="35"/>
                  </a:lnTo>
                  <a:lnTo>
                    <a:pt x="201" y="47"/>
                  </a:lnTo>
                  <a:lnTo>
                    <a:pt x="207" y="59"/>
                  </a:lnTo>
                  <a:lnTo>
                    <a:pt x="203" y="68"/>
                  </a:lnTo>
                  <a:lnTo>
                    <a:pt x="201" y="80"/>
                  </a:lnTo>
                  <a:lnTo>
                    <a:pt x="196" y="91"/>
                  </a:lnTo>
                  <a:lnTo>
                    <a:pt x="192" y="103"/>
                  </a:lnTo>
                  <a:lnTo>
                    <a:pt x="178" y="119"/>
                  </a:lnTo>
                  <a:lnTo>
                    <a:pt x="163" y="123"/>
                  </a:lnTo>
                  <a:lnTo>
                    <a:pt x="147" y="115"/>
                  </a:lnTo>
                  <a:lnTo>
                    <a:pt x="124" y="105"/>
                  </a:lnTo>
                  <a:lnTo>
                    <a:pt x="95" y="90"/>
                  </a:lnTo>
                  <a:lnTo>
                    <a:pt x="66" y="76"/>
                  </a:lnTo>
                  <a:lnTo>
                    <a:pt x="35" y="59"/>
                  </a:lnTo>
                  <a:lnTo>
                    <a:pt x="13" y="45"/>
                  </a:lnTo>
                  <a:lnTo>
                    <a:pt x="0" y="31"/>
                  </a:lnTo>
                  <a:lnTo>
                    <a:pt x="4" y="26"/>
                  </a:lnTo>
                  <a:lnTo>
                    <a:pt x="11" y="18"/>
                  </a:lnTo>
                  <a:lnTo>
                    <a:pt x="25" y="12"/>
                  </a:lnTo>
                  <a:lnTo>
                    <a:pt x="37" y="6"/>
                  </a:lnTo>
                  <a:lnTo>
                    <a:pt x="52" y="4"/>
                  </a:lnTo>
                  <a:lnTo>
                    <a:pt x="64" y="0"/>
                  </a:lnTo>
                  <a:lnTo>
                    <a:pt x="79" y="0"/>
                  </a:lnTo>
                  <a:lnTo>
                    <a:pt x="91" y="0"/>
                  </a:lnTo>
                  <a:lnTo>
                    <a:pt x="106" y="4"/>
                  </a:lnTo>
                  <a:close/>
                </a:path>
              </a:pathLst>
            </a:custGeom>
            <a:solidFill>
              <a:srgbClr val="FFDED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5" name="Freeform 32"/>
            <p:cNvSpPr>
              <a:spLocks/>
            </p:cNvSpPr>
            <p:nvPr/>
          </p:nvSpPr>
          <p:spPr bwMode="auto">
            <a:xfrm>
              <a:off x="2279" y="2457"/>
              <a:ext cx="89" cy="51"/>
            </a:xfrm>
            <a:custGeom>
              <a:avLst/>
              <a:gdLst>
                <a:gd name="T0" fmla="*/ 1 w 141"/>
                <a:gd name="T1" fmla="*/ 1 h 81"/>
                <a:gd name="T2" fmla="*/ 1 w 141"/>
                <a:gd name="T3" fmla="*/ 1 h 81"/>
                <a:gd name="T4" fmla="*/ 1 w 141"/>
                <a:gd name="T5" fmla="*/ 1 h 81"/>
                <a:gd name="T6" fmla="*/ 1 w 141"/>
                <a:gd name="T7" fmla="*/ 1 h 81"/>
                <a:gd name="T8" fmla="*/ 1 w 141"/>
                <a:gd name="T9" fmla="*/ 1 h 81"/>
                <a:gd name="T10" fmla="*/ 1 w 141"/>
                <a:gd name="T11" fmla="*/ 1 h 81"/>
                <a:gd name="T12" fmla="*/ 1 w 141"/>
                <a:gd name="T13" fmla="*/ 1 h 81"/>
                <a:gd name="T14" fmla="*/ 1 w 141"/>
                <a:gd name="T15" fmla="*/ 1 h 81"/>
                <a:gd name="T16" fmla="*/ 1 w 141"/>
                <a:gd name="T17" fmla="*/ 1 h 81"/>
                <a:gd name="T18" fmla="*/ 1 w 141"/>
                <a:gd name="T19" fmla="*/ 1 h 81"/>
                <a:gd name="T20" fmla="*/ 1 w 141"/>
                <a:gd name="T21" fmla="*/ 1 h 81"/>
                <a:gd name="T22" fmla="*/ 1 w 141"/>
                <a:gd name="T23" fmla="*/ 1 h 81"/>
                <a:gd name="T24" fmla="*/ 1 w 141"/>
                <a:gd name="T25" fmla="*/ 1 h 81"/>
                <a:gd name="T26" fmla="*/ 1 w 141"/>
                <a:gd name="T27" fmla="*/ 1 h 81"/>
                <a:gd name="T28" fmla="*/ 1 w 141"/>
                <a:gd name="T29" fmla="*/ 1 h 81"/>
                <a:gd name="T30" fmla="*/ 1 w 141"/>
                <a:gd name="T31" fmla="*/ 1 h 81"/>
                <a:gd name="T32" fmla="*/ 1 w 141"/>
                <a:gd name="T33" fmla="*/ 1 h 81"/>
                <a:gd name="T34" fmla="*/ 1 w 141"/>
                <a:gd name="T35" fmla="*/ 1 h 81"/>
                <a:gd name="T36" fmla="*/ 1 w 141"/>
                <a:gd name="T37" fmla="*/ 1 h 81"/>
                <a:gd name="T38" fmla="*/ 0 w 141"/>
                <a:gd name="T39" fmla="*/ 1 h 81"/>
                <a:gd name="T40" fmla="*/ 1 w 141"/>
                <a:gd name="T41" fmla="*/ 1 h 81"/>
                <a:gd name="T42" fmla="*/ 1 w 141"/>
                <a:gd name="T43" fmla="*/ 1 h 81"/>
                <a:gd name="T44" fmla="*/ 1 w 141"/>
                <a:gd name="T45" fmla="*/ 1 h 81"/>
                <a:gd name="T46" fmla="*/ 1 w 141"/>
                <a:gd name="T47" fmla="*/ 0 h 81"/>
                <a:gd name="T48" fmla="*/ 1 w 141"/>
                <a:gd name="T49" fmla="*/ 1 h 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1"/>
                <a:gd name="T76" fmla="*/ 0 h 81"/>
                <a:gd name="T77" fmla="*/ 141 w 141"/>
                <a:gd name="T78" fmla="*/ 81 h 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1" h="81">
                  <a:moveTo>
                    <a:pt x="69" y="4"/>
                  </a:moveTo>
                  <a:lnTo>
                    <a:pt x="71" y="4"/>
                  </a:lnTo>
                  <a:lnTo>
                    <a:pt x="79" y="6"/>
                  </a:lnTo>
                  <a:lnTo>
                    <a:pt x="91" y="8"/>
                  </a:lnTo>
                  <a:lnTo>
                    <a:pt x="106" y="14"/>
                  </a:lnTo>
                  <a:lnTo>
                    <a:pt x="118" y="17"/>
                  </a:lnTo>
                  <a:lnTo>
                    <a:pt x="129" y="23"/>
                  </a:lnTo>
                  <a:lnTo>
                    <a:pt x="137" y="31"/>
                  </a:lnTo>
                  <a:lnTo>
                    <a:pt x="141" y="41"/>
                  </a:lnTo>
                  <a:lnTo>
                    <a:pt x="135" y="54"/>
                  </a:lnTo>
                  <a:lnTo>
                    <a:pt x="129" y="70"/>
                  </a:lnTo>
                  <a:lnTo>
                    <a:pt x="120" y="79"/>
                  </a:lnTo>
                  <a:lnTo>
                    <a:pt x="110" y="81"/>
                  </a:lnTo>
                  <a:lnTo>
                    <a:pt x="98" y="76"/>
                  </a:lnTo>
                  <a:lnTo>
                    <a:pt x="83" y="70"/>
                  </a:lnTo>
                  <a:lnTo>
                    <a:pt x="64" y="60"/>
                  </a:lnTo>
                  <a:lnTo>
                    <a:pt x="44" y="52"/>
                  </a:lnTo>
                  <a:lnTo>
                    <a:pt x="23" y="41"/>
                  </a:lnTo>
                  <a:lnTo>
                    <a:pt x="9" y="33"/>
                  </a:lnTo>
                  <a:lnTo>
                    <a:pt x="0" y="23"/>
                  </a:lnTo>
                  <a:lnTo>
                    <a:pt x="3" y="19"/>
                  </a:lnTo>
                  <a:lnTo>
                    <a:pt x="17" y="8"/>
                  </a:lnTo>
                  <a:lnTo>
                    <a:pt x="34" y="2"/>
                  </a:lnTo>
                  <a:lnTo>
                    <a:pt x="52" y="0"/>
                  </a:lnTo>
                  <a:lnTo>
                    <a:pt x="69" y="4"/>
                  </a:lnTo>
                  <a:close/>
                </a:path>
              </a:pathLst>
            </a:custGeom>
            <a:solidFill>
              <a:srgbClr val="FFF0F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22566" name="AutoShape 33"/>
            <p:cNvSpPr>
              <a:spLocks noChangeArrowheads="1"/>
            </p:cNvSpPr>
            <p:nvPr/>
          </p:nvSpPr>
          <p:spPr bwMode="auto">
            <a:xfrm>
              <a:off x="1716" y="553"/>
              <a:ext cx="2567" cy="278"/>
            </a:xfrm>
            <a:prstGeom prst="roundRect">
              <a:avLst>
                <a:gd name="adj" fmla="val 16667"/>
              </a:avLst>
            </a:prstGeom>
            <a:noFill/>
            <a:ln w="9525">
              <a:noFill/>
              <a:round/>
              <a:headEnd/>
              <a:tailEnd/>
            </a:ln>
          </p:spPr>
          <p:txBody>
            <a:bodyPr>
              <a:spAutoFit/>
            </a:bodyPr>
            <a:lstStyle/>
            <a:p>
              <a:pPr algn="ctr" eaLnBrk="0" hangingPunct="0">
                <a:spcBef>
                  <a:spcPct val="50000"/>
                </a:spcBef>
              </a:pPr>
              <a:endParaRPr lang="ru-RU" sz="2400">
                <a:solidFill>
                  <a:schemeClr val="bg1"/>
                </a:solidFill>
                <a:latin typeface="Times New Roman" pitchFamily="18" charset="0"/>
              </a:endParaRPr>
            </a:p>
          </p:txBody>
        </p:sp>
      </p:grpSp>
      <p:sp>
        <p:nvSpPr>
          <p:cNvPr id="86050" name="Rectangle 34"/>
          <p:cNvSpPr>
            <a:spLocks noChangeArrowheads="1"/>
          </p:cNvSpPr>
          <p:nvPr/>
        </p:nvSpPr>
        <p:spPr bwMode="auto">
          <a:xfrm>
            <a:off x="1007534" y="1989139"/>
            <a:ext cx="10274300" cy="2308225"/>
          </a:xfrm>
          <a:prstGeom prst="rect">
            <a:avLst/>
          </a:prstGeom>
          <a:noFill/>
          <a:ln w="9525">
            <a:noFill/>
            <a:miter lim="800000"/>
            <a:headEnd/>
            <a:tailEnd/>
          </a:ln>
          <a:effectLst/>
        </p:spPr>
        <p:txBody>
          <a:bodyPr>
            <a:spAutoFit/>
          </a:bodyPr>
          <a:lstStyle/>
          <a:p>
            <a:pPr algn="ctr">
              <a:defRPr/>
            </a:pPr>
            <a:r>
              <a:rPr lang="ru-RU" sz="7200" dirty="0">
                <a:solidFill>
                  <a:srgbClr val="CC0000"/>
                </a:solidFill>
                <a:effectLst>
                  <a:outerShdw blurRad="38100" dist="38100" dir="2700000" algn="tl">
                    <a:srgbClr val="000000"/>
                  </a:outerShdw>
                </a:effectLst>
                <a:latin typeface="Monotype Corsiva" pitchFamily="66" charset="0"/>
              </a:rPr>
              <a:t> </a:t>
            </a:r>
            <a:br>
              <a:rPr lang="ru-RU" sz="7200" dirty="0">
                <a:solidFill>
                  <a:srgbClr val="CC0000"/>
                </a:solidFill>
                <a:effectLst>
                  <a:outerShdw blurRad="38100" dist="38100" dir="2700000" algn="tl">
                    <a:srgbClr val="000000"/>
                  </a:outerShdw>
                </a:effectLst>
                <a:latin typeface="Monotype Corsiva" pitchFamily="66" charset="0"/>
              </a:rPr>
            </a:br>
            <a:endParaRPr lang="ru-RU" sz="7200" dirty="0">
              <a:solidFill>
                <a:srgbClr val="CC0000"/>
              </a:solidFill>
              <a:effectLst>
                <a:outerShdw blurRad="38100" dist="38100" dir="2700000" algn="tl">
                  <a:srgbClr val="000000"/>
                </a:outerShdw>
              </a:effectLst>
              <a:latin typeface="Monotype Corsiva" pitchFamily="66" charset="0"/>
            </a:endParaRPr>
          </a:p>
        </p:txBody>
      </p:sp>
      <p:sp>
        <p:nvSpPr>
          <p:cNvPr id="22532" name="Дата 34"/>
          <p:cNvSpPr txBox="1">
            <a:spLocks noGrp="1"/>
          </p:cNvSpPr>
          <p:nvPr/>
        </p:nvSpPr>
        <p:spPr bwMode="auto">
          <a:xfrm>
            <a:off x="5039784" y="1268413"/>
            <a:ext cx="2783416" cy="1008062"/>
          </a:xfrm>
          <a:prstGeom prst="rect">
            <a:avLst/>
          </a:prstGeom>
          <a:noFill/>
          <a:ln w="9525">
            <a:noFill/>
            <a:miter lim="800000"/>
            <a:headEnd/>
            <a:tailEnd/>
          </a:ln>
        </p:spPr>
        <p:txBody>
          <a:bodyPr/>
          <a:lstStyle/>
          <a:p>
            <a:fld id="{AB5B24E6-F522-4713-A875-1A6FBCD45338}" type="datetime1">
              <a:rPr lang="ru-RU" sz="2000" b="1"/>
              <a:pPr/>
              <a:t>08.01.2018</a:t>
            </a:fld>
            <a:endParaRPr lang="ru-RU" sz="2000" b="1" dirty="0"/>
          </a:p>
        </p:txBody>
      </p:sp>
      <p:sp>
        <p:nvSpPr>
          <p:cNvPr id="22533" name="Прямоугольник 36"/>
          <p:cNvSpPr>
            <a:spLocks noChangeArrowheads="1"/>
          </p:cNvSpPr>
          <p:nvPr/>
        </p:nvSpPr>
        <p:spPr bwMode="auto">
          <a:xfrm>
            <a:off x="5101167" y="3244850"/>
            <a:ext cx="237566" cy="369332"/>
          </a:xfrm>
          <a:prstGeom prst="rect">
            <a:avLst/>
          </a:prstGeom>
          <a:noFill/>
          <a:ln w="9525">
            <a:noFill/>
            <a:miter lim="800000"/>
            <a:headEnd/>
            <a:tailEnd/>
          </a:ln>
        </p:spPr>
        <p:txBody>
          <a:bodyPr wrap="none">
            <a:spAutoFit/>
          </a:bodyPr>
          <a:lstStyle/>
          <a:p>
            <a:r>
              <a:rPr lang="ru-RU" b="1">
                <a:solidFill>
                  <a:srgbClr val="FF0000"/>
                </a:solidFill>
              </a:rPr>
              <a:t> </a:t>
            </a:r>
            <a:endParaRPr lang="ru-RU"/>
          </a:p>
        </p:txBody>
      </p:sp>
      <p:sp>
        <p:nvSpPr>
          <p:cNvPr id="22534" name="Прямоугольник 37"/>
          <p:cNvSpPr>
            <a:spLocks noChangeArrowheads="1"/>
          </p:cNvSpPr>
          <p:nvPr/>
        </p:nvSpPr>
        <p:spPr bwMode="auto">
          <a:xfrm>
            <a:off x="4176184" y="1844675"/>
            <a:ext cx="2895176" cy="646331"/>
          </a:xfrm>
          <a:prstGeom prst="rect">
            <a:avLst/>
          </a:prstGeom>
          <a:noFill/>
          <a:ln w="9525">
            <a:noFill/>
            <a:miter lim="800000"/>
            <a:headEnd/>
            <a:tailEnd/>
          </a:ln>
        </p:spPr>
        <p:txBody>
          <a:bodyPr wrap="square">
            <a:spAutoFit/>
          </a:bodyPr>
          <a:lstStyle/>
          <a:p>
            <a:pPr algn="ctr"/>
            <a:r>
              <a:rPr lang="en-US" sz="3600" b="1" dirty="0">
                <a:solidFill>
                  <a:srgbClr val="FF0000"/>
                </a:solidFill>
              </a:rPr>
              <a:t>TEST OVER</a:t>
            </a:r>
            <a:endParaRPr lang="ru-RU" sz="3600" dirty="0"/>
          </a:p>
        </p:txBody>
      </p:sp>
      <p:sp>
        <p:nvSpPr>
          <p:cNvPr id="22535" name="Прямоугольник 38"/>
          <p:cNvSpPr>
            <a:spLocks noChangeArrowheads="1"/>
          </p:cNvSpPr>
          <p:nvPr/>
        </p:nvSpPr>
        <p:spPr bwMode="auto">
          <a:xfrm>
            <a:off x="3119967" y="2565400"/>
            <a:ext cx="6697133" cy="954107"/>
          </a:xfrm>
          <a:prstGeom prst="rect">
            <a:avLst/>
          </a:prstGeom>
          <a:noFill/>
          <a:ln w="9525">
            <a:noFill/>
            <a:miter lim="800000"/>
            <a:headEnd/>
            <a:tailEnd/>
          </a:ln>
        </p:spPr>
        <p:txBody>
          <a:bodyPr>
            <a:spAutoFit/>
          </a:bodyPr>
          <a:lstStyle/>
          <a:p>
            <a:pPr algn="ctr">
              <a:buFont typeface="Arial" charset="0"/>
              <a:buNone/>
            </a:pPr>
            <a:endParaRPr lang="en-US" sz="2800" b="1" dirty="0" smtClean="0">
              <a:solidFill>
                <a:srgbClr val="00B050"/>
              </a:solidFill>
            </a:endParaRPr>
          </a:p>
          <a:p>
            <a:pPr algn="ctr">
              <a:buFont typeface="Arial" charset="0"/>
              <a:buNone/>
            </a:pPr>
            <a:r>
              <a:rPr lang="en-US" sz="2800" b="1" dirty="0" smtClean="0">
                <a:solidFill>
                  <a:srgbClr val="00B050"/>
                </a:solidFill>
              </a:rPr>
              <a:t>THANK YOU</a:t>
            </a:r>
            <a:endParaRPr lang="en-US" sz="2800" b="1" dirty="0">
              <a:solidFill>
                <a:srgbClr val="00B05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nodeType="clickEffect">
                                  <p:stCondLst>
                                    <p:cond delay="0"/>
                                  </p:stCondLst>
                                  <p:iterate type="lt">
                                    <p:tmPct val="10000"/>
                                  </p:iterate>
                                  <p:childTnLst>
                                    <p:set>
                                      <p:cBhvr>
                                        <p:cTn id="11" dur="1" fill="hold">
                                          <p:stCondLst>
                                            <p:cond delay="0"/>
                                          </p:stCondLst>
                                        </p:cTn>
                                        <p:tgtEl>
                                          <p:spTgt spid="86050">
                                            <p:txEl>
                                              <p:pRg st="0" end="0"/>
                                            </p:txEl>
                                          </p:spTgt>
                                        </p:tgtEl>
                                        <p:attrNameLst>
                                          <p:attrName>style.visibility</p:attrName>
                                        </p:attrNameLst>
                                      </p:cBhvr>
                                      <p:to>
                                        <p:strVal val="visible"/>
                                      </p:to>
                                    </p:set>
                                    <p:anim by="(-#ppt_w*2)" calcmode="lin" valueType="num">
                                      <p:cBhvr rctx="PPT">
                                        <p:cTn id="12" dur="500" autoRev="1" fill="hold">
                                          <p:stCondLst>
                                            <p:cond delay="0"/>
                                          </p:stCondLst>
                                        </p:cTn>
                                        <p:tgtEl>
                                          <p:spTgt spid="86050">
                                            <p:txEl>
                                              <p:pRg st="0" end="0"/>
                                            </p:txEl>
                                          </p:spTgt>
                                        </p:tgtEl>
                                        <p:attrNameLst>
                                          <p:attrName>ppt_w</p:attrName>
                                        </p:attrNameLst>
                                      </p:cBhvr>
                                    </p:anim>
                                    <p:anim by="(#ppt_w*0.50)" calcmode="lin" valueType="num">
                                      <p:cBhvr>
                                        <p:cTn id="13" dur="500" decel="50000" autoRev="1" fill="hold">
                                          <p:stCondLst>
                                            <p:cond delay="0"/>
                                          </p:stCondLst>
                                        </p:cTn>
                                        <p:tgtEl>
                                          <p:spTgt spid="86050">
                                            <p:txEl>
                                              <p:pRg st="0" end="0"/>
                                            </p:txEl>
                                          </p:spTgt>
                                        </p:tgtEl>
                                        <p:attrNameLst>
                                          <p:attrName>ppt_x</p:attrName>
                                        </p:attrNameLst>
                                      </p:cBhvr>
                                    </p:anim>
                                    <p:anim from="(-#ppt_h/2)" to="(#ppt_y)" calcmode="lin" valueType="num">
                                      <p:cBhvr>
                                        <p:cTn id="14" dur="1000" fill="hold">
                                          <p:stCondLst>
                                            <p:cond delay="0"/>
                                          </p:stCondLst>
                                        </p:cTn>
                                        <p:tgtEl>
                                          <p:spTgt spid="86050">
                                            <p:txEl>
                                              <p:pRg st="0" end="0"/>
                                            </p:txEl>
                                          </p:spTgt>
                                        </p:tgtEl>
                                        <p:attrNameLst>
                                          <p:attrName>ppt_y</p:attrName>
                                        </p:attrNameLst>
                                      </p:cBhvr>
                                    </p:anim>
                                    <p:animRot by="21600000">
                                      <p:cBhvr>
                                        <p:cTn id="15" dur="1000" fill="hold">
                                          <p:stCondLst>
                                            <p:cond delay="0"/>
                                          </p:stCondLst>
                                        </p:cTn>
                                        <p:tgtEl>
                                          <p:spTgt spid="8605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r>
              <a:rPr lang="en-US" altLang="ru-RU" sz="2800" dirty="0" smtClean="0">
                <a:solidFill>
                  <a:srgbClr val="FF0000"/>
                </a:solidFill>
                <a:latin typeface="Arial Black" panose="020B0A04020102020204" pitchFamily="34" charset="0"/>
              </a:rPr>
              <a:t>1 LITERATURE</a:t>
            </a:r>
            <a:endParaRPr lang="ru-RU" altLang="ru-RU" sz="2800" dirty="0">
              <a:solidFill>
                <a:srgbClr val="FF0000"/>
              </a:solidFill>
              <a:latin typeface="Arial Black" panose="020B0A04020102020204" pitchFamily="34" charset="0"/>
            </a:endParaRPr>
          </a:p>
        </p:txBody>
      </p:sp>
      <p:pic>
        <p:nvPicPr>
          <p:cNvPr id="2" name="Picture 2"/>
          <p:cNvPicPr>
            <a:picLocks noGrp="1" noChangeAspect="1" noChangeArrowheads="1"/>
          </p:cNvPicPr>
          <p:nvPr>
            <p:ph idx="1"/>
          </p:nvPr>
        </p:nvPicPr>
        <p:blipFill>
          <a:blip r:embed="rId2" cstate="print"/>
          <a:srcRect/>
          <a:stretch>
            <a:fillRect/>
          </a:stretch>
        </p:blipFill>
        <p:spPr bwMode="auto">
          <a:xfrm>
            <a:off x="871129" y="1825625"/>
            <a:ext cx="10449742" cy="4351338"/>
          </a:xfrm>
          <a:prstGeom prst="rect">
            <a:avLst/>
          </a:prstGeom>
          <a:noFill/>
          <a:ln w="9525">
            <a:noFill/>
            <a:miter lim="800000"/>
            <a:headEnd/>
            <a:tailEnd/>
          </a:ln>
        </p:spPr>
      </p:pic>
    </p:spTree>
    <p:extLst>
      <p:ext uri="{BB962C8B-B14F-4D97-AF65-F5344CB8AC3E}">
        <p14:creationId xmlns="" xmlns:p14="http://schemas.microsoft.com/office/powerpoint/2010/main" val="2229701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47851" y="1484314"/>
            <a:ext cx="8208963" cy="3379787"/>
          </a:xfrm>
          <a:prstGeom prst="rect">
            <a:avLst/>
          </a:prstGeom>
        </p:spPr>
        <p:style>
          <a:lnRef idx="0">
            <a:scrgbClr r="0" g="0" b="0"/>
          </a:lnRef>
          <a:fillRef idx="1001">
            <a:schemeClr val="lt1"/>
          </a:fillRef>
          <a:effectRef idx="0">
            <a:scrgbClr r="0" g="0" b="0"/>
          </a:effectRef>
          <a:fontRef idx="major"/>
        </p:style>
        <p:txBody>
          <a:bodyPr>
            <a:spAutoFit/>
          </a:bodyPr>
          <a:lstStyle/>
          <a:p>
            <a:pPr>
              <a:defRPr/>
            </a:pPr>
            <a:r>
              <a:rPr lang="en-US" sz="1600" b="1" dirty="0">
                <a:latin typeface="Times New Roman"/>
                <a:ea typeface="Times New Roman"/>
                <a:cs typeface="Times New Roman"/>
              </a:rPr>
              <a:t>          Task 1. Imagine that you are preparing a project with your friend. You have found some   interesting material for the presentation and you want to read this text to your friend. You have 1.5 minutes to read the text silently, then be ready to read it out aloud. You will not have more than </a:t>
            </a:r>
            <a:r>
              <a:rPr lang="ru-RU" sz="1600" b="1" dirty="0">
                <a:latin typeface="Times New Roman"/>
                <a:ea typeface="Times New Roman"/>
                <a:cs typeface="Times New Roman"/>
              </a:rPr>
              <a:t>2 </a:t>
            </a:r>
            <a:r>
              <a:rPr lang="en-US" sz="1600" b="1" dirty="0">
                <a:latin typeface="Times New Roman"/>
                <a:ea typeface="Times New Roman"/>
                <a:cs typeface="Times New Roman"/>
              </a:rPr>
              <a:t> minutes to read it</a:t>
            </a:r>
            <a:r>
              <a:rPr lang="en-US" sz="1400" b="1" dirty="0">
                <a:latin typeface="Times New Roman"/>
                <a:ea typeface="Times New Roman"/>
                <a:cs typeface="Times New Roman"/>
              </a:rPr>
              <a:t>.</a:t>
            </a:r>
            <a:endParaRPr lang="ru-RU" sz="1400" b="1" dirty="0">
              <a:latin typeface="Times New Roman"/>
              <a:ea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 </a:t>
            </a:r>
            <a:endParaRPr lang="ru-RU" sz="1400" dirty="0">
              <a:latin typeface="Times New Roman" pitchFamily="18" charset="0"/>
              <a:cs typeface="Times New Roman" pitchFamily="18" charset="0"/>
            </a:endParaRPr>
          </a:p>
          <a:p>
            <a:pPr algn="just">
              <a:spcAft>
                <a:spcPts val="1125"/>
              </a:spcAft>
              <a:tabLst>
                <a:tab pos="622300" algn="l"/>
              </a:tabLst>
              <a:defRPr/>
            </a:pPr>
            <a:endParaRPr lang="en-US" sz="1400" b="1" dirty="0">
              <a:latin typeface="Times New Roman" pitchFamily="18" charset="0"/>
              <a:ea typeface="Times New Roman"/>
              <a:cs typeface="Times New Roman" pitchFamily="18" charset="0"/>
            </a:endParaRPr>
          </a:p>
          <a:p>
            <a:pPr algn="just">
              <a:lnSpc>
                <a:spcPts val="2040"/>
              </a:lnSpc>
              <a:spcAft>
                <a:spcPts val="1125"/>
              </a:spcAft>
              <a:tabLst>
                <a:tab pos="622300" algn="l"/>
              </a:tabLst>
              <a:defRPr/>
            </a:pPr>
            <a:endParaRPr lang="ru-RU" dirty="0">
              <a:ea typeface="Calibri"/>
              <a:cs typeface="Times New Roman"/>
            </a:endParaRPr>
          </a:p>
          <a:p>
            <a:pPr algn="just">
              <a:lnSpc>
                <a:spcPts val="2040"/>
              </a:lnSpc>
              <a:spcAft>
                <a:spcPts val="1125"/>
              </a:spcAft>
              <a:tabLst>
                <a:tab pos="622300" algn="l"/>
              </a:tabLst>
              <a:defRPr/>
            </a:pPr>
            <a:r>
              <a:rPr lang="ru-RU" sz="1600" dirty="0">
                <a:latin typeface="Times New Roman"/>
                <a:ea typeface="Times New Roman"/>
                <a:cs typeface="Times New Roman"/>
              </a:rPr>
              <a:t>  </a:t>
            </a:r>
            <a:endParaRPr lang="ru-RU" sz="1600" dirty="0">
              <a:ea typeface="Calibri"/>
              <a:cs typeface="Times New Roman"/>
            </a:endParaRPr>
          </a:p>
        </p:txBody>
      </p:sp>
      <p:sp>
        <p:nvSpPr>
          <p:cNvPr id="2" name="TextBox 1"/>
          <p:cNvSpPr txBox="1"/>
          <p:nvPr/>
        </p:nvSpPr>
        <p:spPr>
          <a:xfrm>
            <a:off x="1703388" y="701675"/>
            <a:ext cx="8964612" cy="646331"/>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chemeClr val="accent6">
                    <a:lumMod val="75000"/>
                  </a:schemeClr>
                </a:solidFill>
              </a:rPr>
              <a:t> </a:t>
            </a:r>
            <a:r>
              <a:rPr lang="en-US" b="1" dirty="0">
                <a:solidFill>
                  <a:schemeClr val="accent2"/>
                </a:solidFill>
              </a:rPr>
              <a:t>TASK #1. PREPARATION – 01:30 min. ANSWER – 0</a:t>
            </a:r>
            <a:r>
              <a:rPr lang="ru-RU" b="1" dirty="0">
                <a:solidFill>
                  <a:schemeClr val="accent2"/>
                </a:solidFill>
              </a:rPr>
              <a:t>2</a:t>
            </a:r>
            <a:r>
              <a:rPr lang="en-US" b="1" dirty="0">
                <a:solidFill>
                  <a:schemeClr val="accent2"/>
                </a:solidFill>
              </a:rPr>
              <a:t>:</a:t>
            </a:r>
            <a:r>
              <a:rPr lang="ru-RU" b="1" dirty="0">
                <a:solidFill>
                  <a:schemeClr val="accent2"/>
                </a:solidFill>
              </a:rPr>
              <a:t>0</a:t>
            </a:r>
            <a:r>
              <a:rPr lang="en-US" b="1" dirty="0">
                <a:solidFill>
                  <a:schemeClr val="accent2"/>
                </a:solidFill>
              </a:rPr>
              <a:t>0 min.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6" name="Прямоугольник 5"/>
          <p:cNvSpPr/>
          <p:nvPr/>
        </p:nvSpPr>
        <p:spPr>
          <a:xfrm>
            <a:off x="1703389" y="1196976"/>
            <a:ext cx="630237" cy="3476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2293" name="TextBox 6"/>
          <p:cNvSpPr txBox="1">
            <a:spLocks noChangeArrowheads="1"/>
          </p:cNvSpPr>
          <p:nvPr/>
        </p:nvSpPr>
        <p:spPr bwMode="auto">
          <a:xfrm>
            <a:off x="1774826" y="1196975"/>
            <a:ext cx="360363"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b="1">
                <a:latin typeface="Times New Roman" panose="02020603050405020304" pitchFamily="18" charset="0"/>
                <a:cs typeface="Times New Roman" panose="02020603050405020304" pitchFamily="18" charset="0"/>
              </a:rPr>
              <a:t>1</a:t>
            </a:r>
            <a:endParaRPr lang="ru-RU" altLang="ru-RU" b="1">
              <a:latin typeface="Times New Roman" panose="02020603050405020304" pitchFamily="18" charset="0"/>
              <a:cs typeface="Times New Roman" panose="02020603050405020304" pitchFamily="18" charset="0"/>
            </a:endParaRPr>
          </a:p>
        </p:txBody>
      </p:sp>
      <p:sp>
        <p:nvSpPr>
          <p:cNvPr id="13" name="Блок-схема: процесс 12"/>
          <p:cNvSpPr/>
          <p:nvPr/>
        </p:nvSpPr>
        <p:spPr>
          <a:xfrm>
            <a:off x="1774826" y="2636838"/>
            <a:ext cx="8569325" cy="3816350"/>
          </a:xfrm>
          <a:prstGeom prst="flowChartProcess">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Прямоугольник 7"/>
          <p:cNvSpPr/>
          <p:nvPr/>
        </p:nvSpPr>
        <p:spPr>
          <a:xfrm>
            <a:off x="6384925" y="1243014"/>
            <a:ext cx="4103688" cy="28733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296" name="Прямоугольник 8"/>
          <p:cNvSpPr>
            <a:spLocks noChangeArrowheads="1"/>
          </p:cNvSpPr>
          <p:nvPr/>
        </p:nvSpPr>
        <p:spPr bwMode="auto">
          <a:xfrm>
            <a:off x="2063750" y="2997200"/>
            <a:ext cx="81359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rgbClr val="003366"/>
                </a:solidFill>
                <a:cs typeface="Times New Roman" panose="02020603050405020304" pitchFamily="18" charset="0"/>
              </a:rPr>
              <a:t> </a:t>
            </a:r>
            <a:endParaRPr lang="en-US" altLang="ru-RU" sz="1600" b="1">
              <a:latin typeface="Calibri" panose="020F0502020204030204" pitchFamily="34" charset="0"/>
            </a:endParaRPr>
          </a:p>
        </p:txBody>
      </p:sp>
      <p:sp>
        <p:nvSpPr>
          <p:cNvPr id="12297" name="Rectangle 10"/>
          <p:cNvSpPr>
            <a:spLocks noChangeArrowheads="1"/>
          </p:cNvSpPr>
          <p:nvPr/>
        </p:nvSpPr>
        <p:spPr bwMode="auto">
          <a:xfrm>
            <a:off x="2063751" y="4367214"/>
            <a:ext cx="835342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600" b="1">
                <a:cs typeface="Times New Roman" panose="02020603050405020304" pitchFamily="18" charset="0"/>
              </a:rPr>
              <a:t> </a:t>
            </a:r>
            <a:endParaRPr lang="ru-RU" altLang="ru-RU"/>
          </a:p>
        </p:txBody>
      </p:sp>
      <p:sp>
        <p:nvSpPr>
          <p:cNvPr id="12298" name="Прямоугольник 9"/>
          <p:cNvSpPr>
            <a:spLocks noChangeArrowheads="1"/>
          </p:cNvSpPr>
          <p:nvPr/>
        </p:nvSpPr>
        <p:spPr bwMode="auto">
          <a:xfrm>
            <a:off x="1919288" y="5084763"/>
            <a:ext cx="82804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76200" indent="-8890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lnSpc>
                <a:spcPct val="150000"/>
              </a:lnSpc>
            </a:pPr>
            <a:r>
              <a:rPr lang="ru-RU" altLang="ru-RU" sz="1400" b="1">
                <a:latin typeface="Times New Roman" panose="02020603050405020304" pitchFamily="18" charset="0"/>
                <a:cs typeface="Times New Roman" panose="02020603050405020304" pitchFamily="18" charset="0"/>
              </a:rPr>
              <a:t> </a:t>
            </a:r>
          </a:p>
        </p:txBody>
      </p:sp>
      <p:sp>
        <p:nvSpPr>
          <p:cNvPr id="12299" name="Rectangle 12"/>
          <p:cNvSpPr>
            <a:spLocks noChangeArrowheads="1"/>
          </p:cNvSpPr>
          <p:nvPr/>
        </p:nvSpPr>
        <p:spPr bwMode="auto">
          <a:xfrm>
            <a:off x="2063750" y="476251"/>
            <a:ext cx="3155950" cy="23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900" b="1">
                <a:solidFill>
                  <a:srgbClr val="000000"/>
                </a:solidFill>
                <a:latin typeface="Verdana" panose="020B0604030504040204" pitchFamily="34" charset="0"/>
                <a:cs typeface="Times New Roman" panose="02020603050405020304" pitchFamily="18" charset="0"/>
              </a:rPr>
              <a:t>____________________________________</a:t>
            </a:r>
            <a:r>
              <a:rPr lang="ru-RU" altLang="ru-RU" sz="800"/>
              <a:t> </a:t>
            </a:r>
            <a:endParaRPr lang="ru-RU" altLang="ru-RU"/>
          </a:p>
        </p:txBody>
      </p:sp>
      <p:sp>
        <p:nvSpPr>
          <p:cNvPr id="12300" name="Rectangle 13"/>
          <p:cNvSpPr>
            <a:spLocks noChangeArrowheads="1"/>
          </p:cNvSpPr>
          <p:nvPr/>
        </p:nvSpPr>
        <p:spPr bwMode="auto">
          <a:xfrm flipV="1">
            <a:off x="1847850" y="295275"/>
            <a:ext cx="33362900"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ru-RU" sz="900" b="1">
                <a:solidFill>
                  <a:srgbClr val="000000"/>
                </a:solidFill>
                <a:latin typeface="Verdana" panose="020B0604030504040204" pitchFamily="34" charset="0"/>
                <a:cs typeface="Times New Roman" panose="02020603050405020304" pitchFamily="18" charset="0"/>
              </a:rPr>
              <a:t>.</a:t>
            </a:r>
            <a:endParaRPr lang="en-US" altLang="ru-RU"/>
          </a:p>
        </p:txBody>
      </p:sp>
      <p:sp>
        <p:nvSpPr>
          <p:cNvPr id="12301" name="Прямоугольник 17"/>
          <p:cNvSpPr>
            <a:spLocks noChangeArrowheads="1"/>
          </p:cNvSpPr>
          <p:nvPr/>
        </p:nvSpPr>
        <p:spPr bwMode="auto">
          <a:xfrm>
            <a:off x="1919289" y="2997200"/>
            <a:ext cx="7921625"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1600" b="1"/>
              <a:t> </a:t>
            </a:r>
            <a:endParaRPr lang="ru-RU" altLang="ru-RU" sz="1600">
              <a:latin typeface="Times New Roman" panose="02020603050405020304" pitchFamily="18" charset="0"/>
              <a:cs typeface="Times New Roman" panose="02020603050405020304" pitchFamily="18" charset="0"/>
            </a:endParaRPr>
          </a:p>
        </p:txBody>
      </p:sp>
      <p:graphicFrame>
        <p:nvGraphicFramePr>
          <p:cNvPr id="18" name="Таблица 17"/>
          <p:cNvGraphicFramePr>
            <a:graphicFrameLocks noGrp="1"/>
          </p:cNvGraphicFramePr>
          <p:nvPr/>
        </p:nvGraphicFramePr>
        <p:xfrm>
          <a:off x="1999487" y="2708275"/>
          <a:ext cx="8273227" cy="3582797"/>
        </p:xfrm>
        <a:graphic>
          <a:graphicData uri="http://schemas.openxmlformats.org/drawingml/2006/table">
            <a:tbl>
              <a:tblPr/>
              <a:tblGrid>
                <a:gridCol w="8273227"/>
              </a:tblGrid>
              <a:tr h="3582797">
                <a:tc>
                  <a:txBody>
                    <a:bodyPr/>
                    <a:lstStyle/>
                    <a:p>
                      <a:r>
                        <a:rPr lang="en-US" sz="1800" kern="1200" dirty="0" smtClean="0">
                          <a:solidFill>
                            <a:schemeClr val="tx1"/>
                          </a:solidFill>
                          <a:latin typeface="+mn-lt"/>
                          <a:ea typeface="+mn-ea"/>
                          <a:cs typeface="+mn-cs"/>
                        </a:rPr>
                        <a:t> </a:t>
                      </a:r>
                      <a:endParaRPr lang="ru-RU" sz="1800" kern="1200" dirty="0" smtClean="0">
                        <a:solidFill>
                          <a:schemeClr val="tx1"/>
                        </a:solidFill>
                        <a:latin typeface="+mn-lt"/>
                        <a:ea typeface="+mn-ea"/>
                        <a:cs typeface="+mn-cs"/>
                      </a:endParaRPr>
                    </a:p>
                    <a:p>
                      <a:pPr algn="just"/>
                      <a:r>
                        <a:rPr lang="en-US" sz="1800" b="1" kern="1200" dirty="0" smtClean="0">
                          <a:solidFill>
                            <a:schemeClr val="tx1"/>
                          </a:solidFill>
                          <a:latin typeface="+mn-lt"/>
                          <a:ea typeface="+mn-ea"/>
                          <a:cs typeface="+mn-cs"/>
                        </a:rPr>
                        <a:t>         Literature is a group of works of art which is made up of words. Most are written, but some are passed on by word of mouth. Literature usually means works of poetry and prose that are especially well written. There are many different kinds of literature, such as poetry, plays, or novels. They can also be put into groups through their language, historical period, origin, genre, and subject. The word literature comes from the Latin word “learning, writing, grammar”. Most of the earliest works were epic poems. Epic poems are long stories or myths about adventures. Such epic poems are still read today. Odyssey and Iliad are two famous Greek poems by Homer. They were passed down through speaking and written down around the eighth century BC. Literature can also mean imaginative or creative writing, which is appreciated for its artistic value.</a:t>
                      </a:r>
                      <a:endParaRPr lang="ru-RU" sz="1800" b="1" kern="1200" dirty="0">
                        <a:solidFill>
                          <a:schemeClr val="tx1"/>
                        </a:solidFill>
                        <a:latin typeface="+mn-lt"/>
                        <a:ea typeface="+mn-ea"/>
                        <a:cs typeface="+mn-cs"/>
                      </a:endParaRPr>
                    </a:p>
                  </a:txBody>
                  <a:tcPr marL="0" marR="0" marT="0" marB="0" horzOverflow="overflow">
                    <a:lnL>
                      <a:noFill/>
                    </a:lnL>
                    <a:lnR>
                      <a:noFill/>
                    </a:lnR>
                    <a:lnT>
                      <a:noFill/>
                    </a:lnT>
                    <a:lnB>
                      <a:noFill/>
                    </a:lnB>
                    <a:lnTlToBr>
                      <a:noFill/>
                    </a:lnTlToBr>
                    <a:lnBlToTr>
                      <a:noFill/>
                    </a:lnBlToTr>
                    <a:solidFill>
                      <a:srgbClr val="DCE6F2"/>
                    </a:solidFill>
                  </a:tcPr>
                </a:tc>
              </a:tr>
            </a:tbl>
          </a:graphicData>
        </a:graphic>
      </p:graphicFrame>
    </p:spTree>
    <p:extLst>
      <p:ext uri="{BB962C8B-B14F-4D97-AF65-F5344CB8AC3E}">
        <p14:creationId xmlns="" xmlns:p14="http://schemas.microsoft.com/office/powerpoint/2010/main" val="3017601558"/>
      </p:ext>
    </p:extLst>
  </p:cSld>
  <p:clrMapOvr>
    <a:masterClrMapping/>
  </p:clrMapOvr>
  <p:transition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Блок-схема: процесс 8"/>
          <p:cNvSpPr/>
          <p:nvPr/>
        </p:nvSpPr>
        <p:spPr>
          <a:xfrm>
            <a:off x="1524000" y="6221413"/>
            <a:ext cx="9144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Прямоугольник 3"/>
          <p:cNvSpPr/>
          <p:nvPr/>
        </p:nvSpPr>
        <p:spPr>
          <a:xfrm>
            <a:off x="2782889" y="1484314"/>
            <a:ext cx="7273925" cy="1133475"/>
          </a:xfrm>
          <a:prstGeom prst="rect">
            <a:avLst/>
          </a:prstGeom>
        </p:spPr>
        <p:style>
          <a:lnRef idx="0">
            <a:scrgbClr r="0" g="0" b="0"/>
          </a:lnRef>
          <a:fillRef idx="1001">
            <a:schemeClr val="lt1"/>
          </a:fillRef>
          <a:effectRef idx="0">
            <a:scrgbClr r="0" g="0" b="0"/>
          </a:effectRef>
          <a:fontRef idx="major"/>
        </p:style>
        <p:txBody>
          <a:bodyPr>
            <a:spAutoFit/>
          </a:bodyPr>
          <a:lstStyle/>
          <a:p>
            <a:pPr algn="just">
              <a:spcAft>
                <a:spcPts val="1125"/>
              </a:spcAft>
              <a:tabLst>
                <a:tab pos="622300" algn="l"/>
              </a:tabLst>
              <a:defRPr/>
            </a:pPr>
            <a:r>
              <a:rPr lang="en-US" sz="1600" b="1" dirty="0">
                <a:latin typeface="Times New Roman"/>
                <a:ea typeface="Times New Roman"/>
                <a:cs typeface="Times New Roman"/>
              </a:rPr>
              <a:t>               Task 1. Read the text aloud</a:t>
            </a:r>
            <a:endParaRPr lang="en-US" sz="1400" b="1" dirty="0">
              <a:latin typeface="Times New Roman"/>
              <a:ea typeface="Times New Roman"/>
              <a:cs typeface="Times New Roman"/>
            </a:endParaRPr>
          </a:p>
          <a:p>
            <a:pPr algn="just">
              <a:lnSpc>
                <a:spcPts val="2040"/>
              </a:lnSpc>
              <a:spcAft>
                <a:spcPts val="1125"/>
              </a:spcAft>
              <a:tabLst>
                <a:tab pos="622300" algn="l"/>
              </a:tabLst>
              <a:defRPr/>
            </a:pPr>
            <a:endParaRPr lang="ru-RU" dirty="0">
              <a:ea typeface="Calibri"/>
              <a:cs typeface="Times New Roman"/>
            </a:endParaRPr>
          </a:p>
          <a:p>
            <a:pPr algn="just">
              <a:lnSpc>
                <a:spcPts val="2040"/>
              </a:lnSpc>
              <a:spcAft>
                <a:spcPts val="1125"/>
              </a:spcAft>
              <a:tabLst>
                <a:tab pos="622300" algn="l"/>
              </a:tabLst>
              <a:defRPr/>
            </a:pPr>
            <a:r>
              <a:rPr lang="ru-RU" sz="1600" dirty="0">
                <a:latin typeface="Times New Roman"/>
                <a:ea typeface="Times New Roman"/>
                <a:cs typeface="Times New Roman"/>
              </a:rPr>
              <a:t> </a:t>
            </a:r>
            <a:endParaRPr lang="ru-RU" sz="1600" dirty="0">
              <a:ea typeface="Calibri"/>
              <a:cs typeface="Times New Roman"/>
            </a:endParaRPr>
          </a:p>
        </p:txBody>
      </p:sp>
      <p:sp>
        <p:nvSpPr>
          <p:cNvPr id="2" name="TextBox 1"/>
          <p:cNvSpPr txBox="1"/>
          <p:nvPr/>
        </p:nvSpPr>
        <p:spPr>
          <a:xfrm>
            <a:off x="1703389" y="701675"/>
            <a:ext cx="8785225"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rgbClr val="00B050"/>
                </a:solidFill>
              </a:rPr>
              <a:t>TASK #1. PREPARATION – 01:30 min. ANSWER – 0</a:t>
            </a:r>
            <a:r>
              <a:rPr lang="ru-RU" b="1" dirty="0">
                <a:solidFill>
                  <a:srgbClr val="00B050"/>
                </a:solidFill>
              </a:rPr>
              <a:t>2</a:t>
            </a:r>
            <a:r>
              <a:rPr lang="en-US" b="1" dirty="0">
                <a:solidFill>
                  <a:srgbClr val="00B050"/>
                </a:solidFill>
              </a:rPr>
              <a:t>:</a:t>
            </a:r>
            <a:r>
              <a:rPr lang="ru-RU" b="1" dirty="0">
                <a:solidFill>
                  <a:srgbClr val="00B050"/>
                </a:solidFill>
              </a:rPr>
              <a:t>0</a:t>
            </a:r>
            <a:r>
              <a:rPr lang="en-US" b="1" dirty="0">
                <a:solidFill>
                  <a:srgbClr val="00B050"/>
                </a:solidFill>
              </a:rPr>
              <a:t>0 min.                                          ANSWER </a:t>
            </a:r>
            <a:r>
              <a:rPr lang="en-US" dirty="0">
                <a:solidFill>
                  <a:srgbClr val="00B050"/>
                </a:solidFill>
              </a:rPr>
              <a:t>  </a:t>
            </a:r>
            <a:endParaRPr lang="ru-RU" dirty="0">
              <a:solidFill>
                <a:srgbClr val="00B050"/>
              </a:solidFill>
            </a:endParaRPr>
          </a:p>
        </p:txBody>
      </p:sp>
      <p:sp>
        <p:nvSpPr>
          <p:cNvPr id="6" name="Прямоугольник 5"/>
          <p:cNvSpPr/>
          <p:nvPr/>
        </p:nvSpPr>
        <p:spPr>
          <a:xfrm>
            <a:off x="1847850" y="1268414"/>
            <a:ext cx="630238" cy="3460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3318" name="TextBox 6"/>
          <p:cNvSpPr txBox="1">
            <a:spLocks noChangeArrowheads="1"/>
          </p:cNvSpPr>
          <p:nvPr/>
        </p:nvSpPr>
        <p:spPr bwMode="auto">
          <a:xfrm>
            <a:off x="1847851" y="1196975"/>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b="1">
                <a:latin typeface="Times New Roman" panose="02020603050405020304" pitchFamily="18" charset="0"/>
                <a:cs typeface="Times New Roman" panose="02020603050405020304" pitchFamily="18" charset="0"/>
              </a:rPr>
              <a:t>1</a:t>
            </a:r>
            <a:endParaRPr lang="ru-RU" altLang="ru-RU" b="1">
              <a:latin typeface="Times New Roman" panose="02020603050405020304" pitchFamily="18" charset="0"/>
              <a:cs typeface="Times New Roman" panose="02020603050405020304" pitchFamily="18" charset="0"/>
            </a:endParaRPr>
          </a:p>
        </p:txBody>
      </p:sp>
      <p:sp>
        <p:nvSpPr>
          <p:cNvPr id="13" name="Блок-схема: процесс 12"/>
          <p:cNvSpPr/>
          <p:nvPr/>
        </p:nvSpPr>
        <p:spPr>
          <a:xfrm>
            <a:off x="1847851" y="1989138"/>
            <a:ext cx="8639175" cy="4132262"/>
          </a:xfrm>
          <a:prstGeom prst="flowChartProcess">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Блок-схема: процесс 2">
            <a:hlinkClick r:id="rId3" action="ppaction://hlinksldjump"/>
          </p:cNvPr>
          <p:cNvSpPr/>
          <p:nvPr/>
        </p:nvSpPr>
        <p:spPr>
          <a:xfrm>
            <a:off x="8502651" y="6267450"/>
            <a:ext cx="1800225"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ln>
                <a:solidFill>
                  <a:sysClr val="windowText" lastClr="000000"/>
                </a:solidFill>
              </a:ln>
              <a:solidFill>
                <a:srgbClr val="BCE292"/>
              </a:solidFill>
            </a:endParaRPr>
          </a:p>
        </p:txBody>
      </p:sp>
      <p:sp>
        <p:nvSpPr>
          <p:cNvPr id="5" name="TextBox 4">
            <a:hlinkClick r:id="rId3" action="ppaction://hlinksldjump"/>
          </p:cNvPr>
          <p:cNvSpPr txBox="1"/>
          <p:nvPr/>
        </p:nvSpPr>
        <p:spPr>
          <a:xfrm>
            <a:off x="8718551" y="6240464"/>
            <a:ext cx="1636713" cy="369887"/>
          </a:xfrm>
          <a:prstGeom prst="rect">
            <a:avLst/>
          </a:prstGeom>
          <a:noFill/>
        </p:spPr>
        <p:txBody>
          <a:bodyPr>
            <a:spAutoFit/>
          </a:bodyPr>
          <a:lstStyle/>
          <a:p>
            <a:pPr>
              <a:defRPr/>
            </a:pPr>
            <a:r>
              <a:rPr lang="en-US" dirty="0">
                <a:latin typeface="+mj-lt"/>
              </a:rPr>
              <a:t>End answer</a:t>
            </a:r>
            <a:endParaRPr lang="ru-RU" dirty="0">
              <a:latin typeface="+mj-lt"/>
            </a:endParaRPr>
          </a:p>
        </p:txBody>
      </p:sp>
      <p:sp>
        <p:nvSpPr>
          <p:cNvPr id="10" name="Прямоугольник 9"/>
          <p:cNvSpPr/>
          <p:nvPr/>
        </p:nvSpPr>
        <p:spPr>
          <a:xfrm>
            <a:off x="6256339" y="1217614"/>
            <a:ext cx="4103687" cy="2936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323" name="Rectangle 12"/>
          <p:cNvSpPr>
            <a:spLocks noChangeArrowheads="1"/>
          </p:cNvSpPr>
          <p:nvPr/>
        </p:nvSpPr>
        <p:spPr bwMode="auto">
          <a:xfrm>
            <a:off x="3017839" y="3524251"/>
            <a:ext cx="6624637" cy="23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900">
                <a:solidFill>
                  <a:srgbClr val="003366"/>
                </a:solidFill>
                <a:cs typeface="Times New Roman" panose="02020603050405020304" pitchFamily="18" charset="0"/>
              </a:rPr>
              <a:t> </a:t>
            </a:r>
            <a:endParaRPr lang="en-US" altLang="ru-RU">
              <a:latin typeface="Calibri" panose="020F0502020204030204" pitchFamily="34" charset="0"/>
            </a:endParaRPr>
          </a:p>
        </p:txBody>
      </p:sp>
      <p:sp>
        <p:nvSpPr>
          <p:cNvPr id="13324" name="Rectangle 13"/>
          <p:cNvSpPr>
            <a:spLocks noChangeArrowheads="1"/>
          </p:cNvSpPr>
          <p:nvPr/>
        </p:nvSpPr>
        <p:spPr bwMode="auto">
          <a:xfrm>
            <a:off x="1919288" y="3997325"/>
            <a:ext cx="8424862"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1600" b="1"/>
              <a:t> </a:t>
            </a:r>
            <a:endParaRPr lang="en-US" altLang="ru-RU" sz="1600" b="1">
              <a:latin typeface="Calibri" panose="020F0502020204030204" pitchFamily="34" charset="0"/>
            </a:endParaRPr>
          </a:p>
        </p:txBody>
      </p:sp>
      <p:graphicFrame>
        <p:nvGraphicFramePr>
          <p:cNvPr id="14" name="Таблица 13"/>
          <p:cNvGraphicFramePr>
            <a:graphicFrameLocks noGrp="1"/>
          </p:cNvGraphicFramePr>
          <p:nvPr/>
        </p:nvGraphicFramePr>
        <p:xfrm>
          <a:off x="2063751" y="2060577"/>
          <a:ext cx="8323833" cy="3864736"/>
        </p:xfrm>
        <a:graphic>
          <a:graphicData uri="http://schemas.openxmlformats.org/drawingml/2006/table">
            <a:tbl>
              <a:tblPr/>
              <a:tblGrid>
                <a:gridCol w="8323833"/>
              </a:tblGrid>
              <a:tr h="3864736">
                <a:tc>
                  <a:txBody>
                    <a:bodyPr/>
                    <a:lstStyle/>
                    <a:p>
                      <a:pPr algn="just"/>
                      <a:r>
                        <a:rPr kumimoji="0" lang="ru-RU" sz="1800" b="1" i="0" u="none" strike="noStrike" cap="none" normalizeH="0" baseline="0" dirty="0" smtClean="0">
                          <a:ln>
                            <a:noFill/>
                          </a:ln>
                          <a:solidFill>
                            <a:schemeClr val="tx1"/>
                          </a:solidFill>
                          <a:effectLst/>
                          <a:latin typeface="Calibri" pitchFamily="34" charset="0"/>
                          <a:cs typeface="Arial" charset="0"/>
                        </a:rPr>
                        <a:t> </a:t>
                      </a:r>
                      <a:r>
                        <a:rPr kumimoji="0" lang="en-US" sz="1800" b="1" i="0" u="none" strike="noStrike" cap="none" normalizeH="0" baseline="0" dirty="0" smtClean="0">
                          <a:ln>
                            <a:noFill/>
                          </a:ln>
                          <a:solidFill>
                            <a:schemeClr val="tx1"/>
                          </a:solidFill>
                          <a:effectLst/>
                          <a:latin typeface="Calibri" pitchFamily="34" charset="0"/>
                          <a:cs typeface="Arial" charset="0"/>
                        </a:rPr>
                        <a:t>     </a:t>
                      </a:r>
                      <a:r>
                        <a:rPr lang="en-US" sz="1800" b="1" kern="1200" dirty="0" smtClean="0">
                          <a:solidFill>
                            <a:schemeClr val="tx1"/>
                          </a:solidFill>
                          <a:latin typeface="+mn-lt"/>
                          <a:ea typeface="+mn-ea"/>
                          <a:cs typeface="+mn-cs"/>
                        </a:rPr>
                        <a:t> </a:t>
                      </a:r>
                      <a:endParaRPr lang="ru-RU" sz="1800" b="1" kern="1200" dirty="0" smtClean="0">
                        <a:solidFill>
                          <a:schemeClr val="tx1"/>
                        </a:solidFill>
                        <a:latin typeface="+mn-lt"/>
                        <a:ea typeface="+mn-ea"/>
                        <a:cs typeface="+mn-cs"/>
                      </a:endParaRPr>
                    </a:p>
                    <a:p>
                      <a:pPr algn="just"/>
                      <a:r>
                        <a:rPr lang="ru-RU" sz="1800" b="1" kern="120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 Literature is a group of works of art which is made up of words. Most are written, but some are passed on by word of mouth. Literature usually means works of poetry and prose that are especially well written. There are many different kinds of literature, such as poetry, plays, or novels. They can also be put into groups through their language, historical period, origin, genre, and subject. The word literature comes from the Latin word “learning, writing, grammar”. Most of the earliest works were epic poems. Epic poems are long stories or myths about adventures. Such epic poems are still read today. Odyssey and Iliad are two famous Greek poems by Homer. They were passed down through speaking and written down around the eighth century BC. Literature can also mean imaginative or creative writing, which is appreciated for its artistic value.</a:t>
                      </a:r>
                      <a:endParaRPr lang="ru-RU" sz="1800" b="1" kern="1200" dirty="0">
                        <a:solidFill>
                          <a:schemeClr val="tx1"/>
                        </a:solidFill>
                        <a:latin typeface="+mn-lt"/>
                        <a:ea typeface="+mn-ea"/>
                        <a:cs typeface="+mn-cs"/>
                      </a:endParaRPr>
                    </a:p>
                  </a:txBody>
                  <a:tcPr marL="0" marR="0" marT="0" marB="0" horzOverflow="overflow">
                    <a:lnL>
                      <a:noFill/>
                    </a:lnL>
                    <a:lnR>
                      <a:noFill/>
                    </a:lnR>
                    <a:lnT>
                      <a:noFill/>
                    </a:lnT>
                    <a:lnB>
                      <a:noFill/>
                    </a:lnB>
                    <a:lnTlToBr>
                      <a:noFill/>
                    </a:lnTlToBr>
                    <a:lnBlToTr>
                      <a:noFill/>
                    </a:lnBlToTr>
                    <a:solidFill>
                      <a:srgbClr val="DCE6F2"/>
                    </a:solidFill>
                  </a:tcPr>
                </a:tc>
              </a:tr>
            </a:tbl>
          </a:graphicData>
        </a:graphic>
      </p:graphicFrame>
      <p:sp>
        <p:nvSpPr>
          <p:cNvPr id="13327" name="Прямоугольник 14"/>
          <p:cNvSpPr>
            <a:spLocks noChangeArrowheads="1"/>
          </p:cNvSpPr>
          <p:nvPr/>
        </p:nvSpPr>
        <p:spPr bwMode="auto">
          <a:xfrm>
            <a:off x="2208214" y="2565400"/>
            <a:ext cx="7704137"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latin typeface="Times New Roman" panose="02020603050405020304" pitchFamily="18" charset="0"/>
                <a:cs typeface="Times New Roman" panose="02020603050405020304" pitchFamily="18" charset="0"/>
              </a:rPr>
              <a:t> </a:t>
            </a:r>
            <a:endParaRPr lang="ru-RU" altLang="ru-RU">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148952683"/>
      </p:ext>
    </p:extLst>
  </p:cSld>
  <p:clrMapOvr>
    <a:masterClrMapping/>
  </p:clrMapOvr>
  <p:transition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120000"/>
                                        <p:tgtEl>
                                          <p:spTgt spid="10"/>
                                        </p:tgtEl>
                                      </p:cBhvr>
                                    </p:animEffect>
                                    <p:set>
                                      <p:cBhvr>
                                        <p:cTn id="7" dur="1" fill="hold">
                                          <p:stCondLst>
                                            <p:cond delay="119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9185" y="404814"/>
            <a:ext cx="11713633" cy="369887"/>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chemeClr val="accent6">
                    <a:lumMod val="75000"/>
                  </a:schemeClr>
                </a:solidFill>
              </a:rPr>
              <a:t>TASK #2. PREPARATION – </a:t>
            </a:r>
            <a:r>
              <a:rPr lang="en-US" b="1" dirty="0" smtClean="0">
                <a:solidFill>
                  <a:schemeClr val="accent6">
                    <a:lumMod val="75000"/>
                  </a:schemeClr>
                </a:solidFill>
              </a:rPr>
              <a:t>00:00 </a:t>
            </a:r>
            <a:r>
              <a:rPr lang="en-US" b="1" dirty="0">
                <a:solidFill>
                  <a:schemeClr val="accent6">
                    <a:lumMod val="75000"/>
                  </a:schemeClr>
                </a:solidFill>
              </a:rPr>
              <a:t>min. ANSWER – </a:t>
            </a:r>
            <a:r>
              <a:rPr lang="en-US" b="1" dirty="0" smtClean="0">
                <a:solidFill>
                  <a:schemeClr val="accent6">
                    <a:lumMod val="75000"/>
                  </a:schemeClr>
                </a:solidFill>
              </a:rPr>
              <a:t>40 seconds.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7" name="Прямоугольник 6"/>
          <p:cNvSpPr/>
          <p:nvPr/>
        </p:nvSpPr>
        <p:spPr>
          <a:xfrm>
            <a:off x="6479118" y="1295400"/>
            <a:ext cx="5473700" cy="29845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174" name="Прямоугольник 10"/>
          <p:cNvSpPr>
            <a:spLocks noChangeArrowheads="1"/>
          </p:cNvSpPr>
          <p:nvPr/>
        </p:nvSpPr>
        <p:spPr bwMode="auto">
          <a:xfrm>
            <a:off x="719667" y="1773238"/>
            <a:ext cx="10272184" cy="1200329"/>
          </a:xfrm>
          <a:prstGeom prst="rect">
            <a:avLst/>
          </a:prstGeom>
          <a:noFill/>
          <a:ln w="9525">
            <a:noFill/>
            <a:miter lim="800000"/>
            <a:headEnd/>
            <a:tailEnd/>
          </a:ln>
        </p:spPr>
        <p:txBody>
          <a:bodyPr>
            <a:spAutoFit/>
          </a:bodyPr>
          <a:lstStyle/>
          <a:p>
            <a:r>
              <a:rPr lang="ru-RU" b="1" dirty="0" err="1">
                <a:latin typeface="Times New Roman" pitchFamily="18" charset="0"/>
                <a:cs typeface="Times New Roman" pitchFamily="18" charset="0"/>
              </a:rPr>
              <a:t>Task</a:t>
            </a:r>
            <a:r>
              <a:rPr lang="ru-RU" b="1" dirty="0">
                <a:latin typeface="Times New Roman" pitchFamily="18" charset="0"/>
                <a:cs typeface="Times New Roman" pitchFamily="18" charset="0"/>
              </a:rPr>
              <a:t> 2.</a:t>
            </a:r>
            <a:r>
              <a:rPr lang="en-US" b="1" dirty="0"/>
              <a:t> </a:t>
            </a:r>
            <a:r>
              <a:rPr lang="ru-RU" b="1" dirty="0"/>
              <a:t> </a:t>
            </a:r>
            <a:r>
              <a:rPr lang="en-US" sz="1400" b="1" dirty="0" smtClean="0"/>
              <a:t>You are going to take </a:t>
            </a:r>
            <a:r>
              <a:rPr lang="en-US" sz="1400" b="1" dirty="0"/>
              <a:t>part in a telephone survey. You have to answer </a:t>
            </a:r>
            <a:r>
              <a:rPr lang="en-US" sz="1400" b="1" dirty="0">
                <a:solidFill>
                  <a:srgbClr val="C00000"/>
                </a:solidFill>
              </a:rPr>
              <a:t>six questions. </a:t>
            </a:r>
            <a:r>
              <a:rPr lang="en-US" sz="1400" b="1" dirty="0"/>
              <a:t>Give full answers to the questions.</a:t>
            </a:r>
            <a:endParaRPr lang="ru-RU" sz="1400" b="1" dirty="0"/>
          </a:p>
          <a:p>
            <a:r>
              <a:rPr lang="en-US" sz="1400" b="1" dirty="0"/>
              <a:t>Remember that you have </a:t>
            </a:r>
            <a:r>
              <a:rPr lang="ru-RU" sz="1400" b="1" dirty="0" smtClean="0">
                <a:solidFill>
                  <a:srgbClr val="FF0000"/>
                </a:solidFill>
              </a:rPr>
              <a:t>4</a:t>
            </a:r>
            <a:r>
              <a:rPr lang="en-US" sz="1400" b="1" dirty="0" smtClean="0">
                <a:solidFill>
                  <a:srgbClr val="FF0000"/>
                </a:solidFill>
              </a:rPr>
              <a:t>0 </a:t>
            </a:r>
            <a:r>
              <a:rPr lang="en-US" sz="1400" b="1" dirty="0">
                <a:solidFill>
                  <a:srgbClr val="FF0000"/>
                </a:solidFill>
              </a:rPr>
              <a:t>seconds </a:t>
            </a:r>
            <a:r>
              <a:rPr lang="en-US" sz="1400" b="1" dirty="0"/>
              <a:t>to answer each question</a:t>
            </a:r>
            <a:r>
              <a:rPr lang="en-US" b="1" dirty="0"/>
              <a:t>.</a:t>
            </a:r>
            <a:endParaRPr lang="ru-RU" b="1" dirty="0"/>
          </a:p>
          <a:p>
            <a:r>
              <a:rPr lang="ru-RU" b="1" dirty="0"/>
              <a:t> </a:t>
            </a:r>
          </a:p>
          <a:p>
            <a:r>
              <a:rPr lang="ru-RU" b="1" dirty="0">
                <a:latin typeface="Times New Roman" pitchFamily="18" charset="0"/>
                <a:cs typeface="Times New Roman" pitchFamily="18" charset="0"/>
              </a:rPr>
              <a:t> </a:t>
            </a:r>
            <a:endParaRPr lang="ru-RU" dirty="0"/>
          </a:p>
        </p:txBody>
      </p:sp>
      <p:sp>
        <p:nvSpPr>
          <p:cNvPr id="7175" name="Rectangle 12"/>
          <p:cNvSpPr>
            <a:spLocks noChangeArrowheads="1"/>
          </p:cNvSpPr>
          <p:nvPr/>
        </p:nvSpPr>
        <p:spPr bwMode="auto">
          <a:xfrm>
            <a:off x="334434" y="3763963"/>
            <a:ext cx="6144684" cy="306387"/>
          </a:xfrm>
          <a:prstGeom prst="rect">
            <a:avLst/>
          </a:prstGeom>
          <a:noFill/>
          <a:ln w="9525">
            <a:noFill/>
            <a:miter lim="800000"/>
            <a:headEnd/>
            <a:tailEnd/>
          </a:ln>
        </p:spPr>
        <p:txBody>
          <a:bodyPr anchor="ctr">
            <a:spAutoFit/>
          </a:bodyPr>
          <a:lstStyle/>
          <a:p>
            <a:pPr algn="just" eaLnBrk="0" hangingPunct="0"/>
            <a:r>
              <a:rPr lang="ru-RU" sz="1400" i="1">
                <a:solidFill>
                  <a:srgbClr val="003366"/>
                </a:solidFill>
                <a:cs typeface="Times New Roman" pitchFamily="18" charset="0"/>
              </a:rPr>
              <a:t> </a:t>
            </a:r>
            <a:endParaRPr lang="en-US" sz="1400"/>
          </a:p>
        </p:txBody>
      </p:sp>
      <p:sp>
        <p:nvSpPr>
          <p:cNvPr id="6156" name="Rectangle 12"/>
          <p:cNvSpPr>
            <a:spLocks noGrp="1" noChangeArrowheads="1"/>
          </p:cNvSpPr>
          <p:nvPr>
            <p:ph idx="1"/>
          </p:nvPr>
        </p:nvSpPr>
        <p:spPr>
          <a:xfrm>
            <a:off x="624418" y="2421078"/>
            <a:ext cx="10943167" cy="757130"/>
          </a:xfrm>
          <a:solidFill>
            <a:schemeClr val="accent1">
              <a:lumMod val="20000"/>
              <a:lumOff val="80000"/>
            </a:schemeClr>
          </a:solidFill>
        </p:spPr>
        <p:txBody>
          <a:bodyPr wrap="square" anchor="ctr">
            <a:spAutoFit/>
          </a:bodyPr>
          <a:lstStyle/>
          <a:p>
            <a:pPr marL="0" indent="0">
              <a:spcBef>
                <a:spcPct val="0"/>
              </a:spcBef>
              <a:buFontTx/>
              <a:buNone/>
              <a:tabLst>
                <a:tab pos="1997075" algn="l"/>
              </a:tabLst>
              <a:defRPr/>
            </a:pPr>
            <a:r>
              <a:rPr lang="en-US" sz="1400" b="1" dirty="0" smtClean="0">
                <a:solidFill>
                  <a:srgbClr val="262626"/>
                </a:solidFill>
                <a:latin typeface="Times New Roman" pitchFamily="18" charset="0"/>
                <a:ea typeface="Times New Roman" pitchFamily="18" charset="0"/>
                <a:cs typeface="Arial" pitchFamily="34" charset="0"/>
              </a:rPr>
              <a:t>Electronic assistant: </a:t>
            </a:r>
            <a:r>
              <a:rPr lang="en-US" sz="1600" dirty="0" smtClean="0">
                <a:solidFill>
                  <a:srgbClr val="262626"/>
                </a:solidFill>
                <a:ea typeface="Times New Roman" pitchFamily="18" charset="0"/>
                <a:cs typeface="Arial" pitchFamily="34" charset="0"/>
              </a:rPr>
              <a:t>Hello! It’s the electronic assistant of the Slow Readers Club. We kindly ask you to take part in our survey. We</a:t>
            </a:r>
          </a:p>
          <a:p>
            <a:pPr marL="0" indent="0">
              <a:spcBef>
                <a:spcPct val="0"/>
              </a:spcBef>
              <a:buFontTx/>
              <a:buNone/>
              <a:tabLst>
                <a:tab pos="1997075" algn="l"/>
              </a:tabLst>
              <a:defRPr/>
            </a:pPr>
            <a:r>
              <a:rPr lang="en-US" sz="1600" dirty="0" smtClean="0">
                <a:solidFill>
                  <a:srgbClr val="262626"/>
                </a:solidFill>
                <a:ea typeface="Times New Roman" pitchFamily="18" charset="0"/>
                <a:cs typeface="Arial" pitchFamily="34" charset="0"/>
              </a:rPr>
              <a:t>need to find out how people feel about reading electronic books in our region. Please answer six questions. The survey is </a:t>
            </a:r>
            <a:r>
              <a:rPr lang="en-US" sz="1600" dirty="0" err="1" smtClean="0">
                <a:solidFill>
                  <a:srgbClr val="262626"/>
                </a:solidFill>
                <a:ea typeface="Times New Roman" pitchFamily="18" charset="0"/>
                <a:cs typeface="Arial" pitchFamily="34" charset="0"/>
              </a:rPr>
              <a:t>anony</a:t>
            </a:r>
            <a:r>
              <a:rPr lang="en-US" sz="1600" dirty="0" smtClean="0">
                <a:solidFill>
                  <a:srgbClr val="262626"/>
                </a:solidFill>
                <a:ea typeface="Times New Roman" pitchFamily="18" charset="0"/>
                <a:cs typeface="Arial" pitchFamily="34" charset="0"/>
              </a:rPr>
              <a:t>-</a:t>
            </a:r>
          </a:p>
          <a:p>
            <a:pPr marL="0" indent="0">
              <a:spcBef>
                <a:spcPct val="0"/>
              </a:spcBef>
              <a:buFontTx/>
              <a:buNone/>
              <a:tabLst>
                <a:tab pos="1997075" algn="l"/>
              </a:tabLst>
              <a:defRPr/>
            </a:pPr>
            <a:r>
              <a:rPr lang="en-US" sz="1600" dirty="0" err="1" smtClean="0">
                <a:solidFill>
                  <a:srgbClr val="262626"/>
                </a:solidFill>
                <a:ea typeface="Times New Roman" pitchFamily="18" charset="0"/>
                <a:cs typeface="Arial" pitchFamily="34" charset="0"/>
              </a:rPr>
              <a:t>mous</a:t>
            </a:r>
            <a:r>
              <a:rPr lang="en-US" sz="1600" dirty="0" smtClean="0">
                <a:solidFill>
                  <a:srgbClr val="262626"/>
                </a:solidFill>
                <a:ea typeface="Times New Roman" pitchFamily="18" charset="0"/>
                <a:cs typeface="Arial" pitchFamily="34" charset="0"/>
              </a:rPr>
              <a:t> — you don’t have to give your name. So, let’s get started.</a:t>
            </a:r>
            <a:endParaRPr lang="en-US" sz="1400" dirty="0" smtClean="0">
              <a:latin typeface="Arial" pitchFamily="34" charset="0"/>
              <a:cs typeface="Arial" pitchFamily="34" charset="0"/>
            </a:endParaRPr>
          </a:p>
        </p:txBody>
      </p:sp>
      <p:pic>
        <p:nvPicPr>
          <p:cNvPr id="2" name="Picture 2"/>
          <p:cNvPicPr>
            <a:picLocks noChangeAspect="1" noChangeArrowheads="1"/>
          </p:cNvPicPr>
          <p:nvPr/>
        </p:nvPicPr>
        <p:blipFill>
          <a:blip r:embed="rId2" cstate="print"/>
          <a:srcRect/>
          <a:stretch>
            <a:fillRect/>
          </a:stretch>
        </p:blipFill>
        <p:spPr bwMode="auto">
          <a:xfrm>
            <a:off x="2371344" y="3227916"/>
            <a:ext cx="6467856" cy="3630084"/>
          </a:xfrm>
          <a:prstGeom prst="rect">
            <a:avLst/>
          </a:prstGeom>
          <a:noFill/>
          <a:ln w="9525">
            <a:noFill/>
            <a:miter lim="800000"/>
            <a:headEnd/>
            <a:tailEnd/>
          </a:ln>
        </p:spPr>
      </p:pic>
    </p:spTree>
  </p:cSld>
  <p:clrMapOvr>
    <a:masterClrMapping/>
  </p:clrMapOvr>
  <p:transition spd="slow"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30000"/>
                                        <p:tgtEl>
                                          <p:spTgt spid="7"/>
                                        </p:tgtEl>
                                      </p:cBhvr>
                                    </p:animEffect>
                                    <p:set>
                                      <p:cBhvr>
                                        <p:cTn id="7" dur="1" fill="hold">
                                          <p:stCondLst>
                                            <p:cond delay="29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fontScale="85000" lnSpcReduction="10000"/>
          </a:bodyPr>
          <a:lstStyle/>
          <a:p>
            <a:pPr>
              <a:buFont typeface="Arial" charset="0"/>
              <a:buNone/>
              <a:defRPr/>
            </a:pPr>
            <a:r>
              <a:rPr lang="en-US" sz="2400" b="1" dirty="0" smtClean="0">
                <a:solidFill>
                  <a:srgbClr val="C00000"/>
                </a:solidFill>
              </a:rPr>
              <a:t> Question</a:t>
            </a:r>
            <a:r>
              <a:rPr lang="ru-RU" sz="2400" b="1" dirty="0" smtClean="0">
                <a:solidFill>
                  <a:srgbClr val="C00000"/>
                </a:solidFill>
              </a:rPr>
              <a:t> </a:t>
            </a:r>
            <a:r>
              <a:rPr lang="en-US" sz="2400" b="1" dirty="0" smtClean="0">
                <a:solidFill>
                  <a:srgbClr val="C00000"/>
                </a:solidFill>
              </a:rPr>
              <a:t>1</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b="1" dirty="0" smtClean="0">
                <a:solidFill>
                  <a:srgbClr val="262626"/>
                </a:solidFill>
                <a:latin typeface="Arial Black" pitchFamily="34" charset="0"/>
                <a:ea typeface="Times New Roman" pitchFamily="18" charset="0"/>
                <a:cs typeface="Arial" pitchFamily="34" charset="0"/>
              </a:rPr>
              <a:t>Have you ever had an electronic book? Do you</a:t>
            </a:r>
          </a:p>
          <a:p>
            <a:pPr marL="0" indent="0">
              <a:spcBef>
                <a:spcPct val="0"/>
              </a:spcBef>
              <a:buFont typeface="Arial" charset="0"/>
              <a:buNone/>
              <a:tabLst>
                <a:tab pos="1997075" algn="l"/>
              </a:tabLst>
              <a:defRPr/>
            </a:pPr>
            <a:r>
              <a:rPr lang="en-US" b="1" dirty="0" smtClean="0">
                <a:solidFill>
                  <a:srgbClr val="262626"/>
                </a:solidFill>
                <a:latin typeface="Arial Black" pitchFamily="34" charset="0"/>
                <a:ea typeface="Times New Roman" pitchFamily="18" charset="0"/>
                <a:cs typeface="Arial" pitchFamily="34" charset="0"/>
              </a:rPr>
              <a:t>have one now?</a:t>
            </a:r>
            <a:endParaRPr lang="en-US" sz="28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fontScale="92500" lnSpcReduction="10000"/>
          </a:bodyPr>
          <a:lstStyle/>
          <a:p>
            <a:pPr>
              <a:buFont typeface="Arial" charset="0"/>
              <a:buNone/>
              <a:defRPr/>
            </a:pPr>
            <a:r>
              <a:rPr lang="en-US" sz="2400" b="1" dirty="0" smtClean="0">
                <a:solidFill>
                  <a:srgbClr val="C00000"/>
                </a:solidFill>
              </a:rPr>
              <a:t> Question</a:t>
            </a:r>
            <a:r>
              <a:rPr lang="ru-RU" sz="2400" b="1" dirty="0" smtClean="0">
                <a:solidFill>
                  <a:srgbClr val="C00000"/>
                </a:solidFill>
              </a:rPr>
              <a:t> </a:t>
            </a:r>
            <a:r>
              <a:rPr lang="en-US" sz="2400" b="1" dirty="0" smtClean="0">
                <a:solidFill>
                  <a:srgbClr val="C00000"/>
                </a:solidFill>
              </a:rPr>
              <a:t>2</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Times New Roman" pitchFamily="18" charset="0"/>
              </a:rPr>
              <a:t>How often do you buy books in a bookshop?</a:t>
            </a:r>
            <a:endParaRPr lang="en-US" sz="30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3</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How long ago did you take a book from the library?</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4</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Would you ever buy an electronic book as a gift to your friend?</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TotalTime>
  <Words>1064</Words>
  <Application>Microsoft Office PowerPoint</Application>
  <PresentationFormat>Произвольный</PresentationFormat>
  <Paragraphs>177</Paragraphs>
  <Slides>16</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Громова К.А.</vt:lpstr>
      <vt:lpstr>1 LITERATURE</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Пробный экзамен</dc:title>
  <dc:creator>Учитель</dc:creator>
  <cp:lastModifiedBy>Алекс</cp:lastModifiedBy>
  <cp:revision>42</cp:revision>
  <dcterms:created xsi:type="dcterms:W3CDTF">2017-03-21T07:13:09Z</dcterms:created>
  <dcterms:modified xsi:type="dcterms:W3CDTF">2018-01-08T18:04:02Z</dcterms:modified>
</cp:coreProperties>
</file>