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4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1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05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5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9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4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20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010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609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71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9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8873F-F63E-41FE-B517-81C8DF541159}" type="datetimeFigureOut">
              <a:rPr lang="ru-RU" smtClean="0"/>
              <a:t>26.08.2013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47E56-6907-43B8-9D8A-597C97306C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0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12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11" Type="http://schemas.openxmlformats.org/officeDocument/2006/relationships/image" Target="../media/image20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Relationship Id="rId14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g"/><Relationship Id="rId7" Type="http://schemas.openxmlformats.org/officeDocument/2006/relationships/image" Target="../media/image2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360039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Another Lovely Day!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84976" cy="6120680"/>
          </a:xfrm>
        </p:spPr>
        <p:txBody>
          <a:bodyPr>
            <a:normAutofit/>
          </a:bodyPr>
          <a:lstStyle/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Everyday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Actions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 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 </a:t>
            </a: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3168352" cy="2448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39674"/>
            <a:ext cx="3024336" cy="23572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3168352" cy="2304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077072"/>
            <a:ext cx="302433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1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360039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Another Lovely Day!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/>
          </a:bodyPr>
          <a:lstStyle/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Everyday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Actions 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 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 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34" y="764704"/>
            <a:ext cx="2968122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777768"/>
            <a:ext cx="2736304" cy="20031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933056"/>
            <a:ext cx="2736305" cy="2520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34" y="3933056"/>
            <a:ext cx="296812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8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288031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Activity to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practise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speaking skills (monologue speech)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76672"/>
            <a:ext cx="8856984" cy="6192688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                                                </a:t>
            </a:r>
          </a:p>
          <a:p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- 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Hello. My name is Dan. </a:t>
            </a:r>
            <a:r>
              <a:rPr lang="en-US" sz="1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Monday, 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evening, at six o’clock I usually play football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in the park with my friends.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2. 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Saturday, 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noon I go to the swimming pool with</a:t>
            </a:r>
          </a:p>
          <a:p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 family.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3.  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Tuesday,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quarter  to three I have guitar classes. </a:t>
            </a:r>
          </a:p>
          <a:p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1. - Hi. My name is Kristina. 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Sunday,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the morning,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at half past eight I usually go jogging with my brother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James.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2. 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Wednesday,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two o’clock I come from college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and then go to the park to roller – skate.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3. 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Friday,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the evening, at five o’clock I have my 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drawing classes.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88616"/>
            <a:ext cx="3096344" cy="2336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58" y="3861048"/>
            <a:ext cx="3089206" cy="261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288031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Activity to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practise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speaking skills (dialogue speech)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On what day does he go jogging in the morning? (on Monday, on Tuesday, on Sunday)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What time does she listen to music at ? (at six, seven, eight … o’clock)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When does your father go to work? ( in the morning, at noon, in the evening, at night)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92896"/>
            <a:ext cx="5472608" cy="3401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15653"/>
            <a:ext cx="859536" cy="9555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015653"/>
            <a:ext cx="896112" cy="10012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6" y="5517232"/>
            <a:ext cx="836676" cy="9601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393830"/>
            <a:ext cx="948690" cy="10012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12" y="4015372"/>
            <a:ext cx="1014984" cy="3566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15653"/>
            <a:ext cx="1156716" cy="2880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762" y="2018859"/>
            <a:ext cx="1522476" cy="3200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292" y="2005143"/>
            <a:ext cx="1229868" cy="3474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870500"/>
            <a:ext cx="948690" cy="3231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055706"/>
            <a:ext cx="1584176" cy="54164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238" y="6084202"/>
            <a:ext cx="1543018" cy="51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288031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Time to have a short rest for  singing a song.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6912768" cy="5544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2" y="1412777"/>
            <a:ext cx="692966" cy="5760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420888"/>
            <a:ext cx="720080" cy="5614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2" y="5797627"/>
            <a:ext cx="720080" cy="5760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490" y="5797627"/>
            <a:ext cx="623900" cy="5040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2" y="2852934"/>
            <a:ext cx="671736" cy="5040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548" y="916037"/>
            <a:ext cx="648072" cy="4967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2" y="4437112"/>
            <a:ext cx="671736" cy="5760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712" y="4005064"/>
            <a:ext cx="693678" cy="56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92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208912" cy="288031"/>
          </a:xfrm>
        </p:spPr>
        <p:txBody>
          <a:bodyPr>
            <a:normAutofit fontScale="90000"/>
          </a:bodyPr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91583"/>
            <a:ext cx="7776864" cy="583264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443819">
            <a:off x="2387970" y="1723350"/>
            <a:ext cx="52962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1600" b="1" i="1" u="sng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i="1" u="sng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u="sng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.100, </a:t>
            </a:r>
            <a:r>
              <a:rPr lang="en-US" sz="1600" b="1" u="sng" dirty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изобразить на плотном листе формата А4 «себя любимого», либо своего соседа по парте, а также действия, которые вами, либо вашими друзьями совершаются ежедневно (можно использовать фотографии или вырезки из газет, журналов, распечатки с интернета)  - написать  (4-5 предложений). Помимо периода дня можно также,  по желанию, указать время и день недели.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441262">
            <a:off x="2237388" y="3597136"/>
            <a:ext cx="56932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600" b="1" u="sng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u="sng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u="sng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. 102 -103, </a:t>
            </a:r>
            <a:r>
              <a:rPr lang="en-US" sz="1600" b="1" u="sng" dirty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подготовить  выразительное чтение  и перевод диалога.</a:t>
            </a:r>
          </a:p>
        </p:txBody>
      </p:sp>
    </p:spTree>
    <p:extLst>
      <p:ext uri="{BB962C8B-B14F-4D97-AF65-F5344CB8AC3E}">
        <p14:creationId xmlns:p14="http://schemas.microsoft.com/office/powerpoint/2010/main" val="645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291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Another Lovely Day!</vt:lpstr>
      <vt:lpstr>Another Lovely Day!</vt:lpstr>
      <vt:lpstr>Activity to practise  speaking skills (monologue speech)</vt:lpstr>
      <vt:lpstr>Activity to practise speaking skills (dialogue speech)</vt:lpstr>
      <vt:lpstr>Time to have a short rest for  singing a song.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Lovely Day!</dc:title>
  <dc:creator>WiZaRd</dc:creator>
  <cp:lastModifiedBy>WiZaRd</cp:lastModifiedBy>
  <cp:revision>16</cp:revision>
  <dcterms:created xsi:type="dcterms:W3CDTF">2013-08-25T13:43:26Z</dcterms:created>
  <dcterms:modified xsi:type="dcterms:W3CDTF">2013-08-26T17:12:01Z</dcterms:modified>
</cp:coreProperties>
</file>