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7" autoAdjust="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936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068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963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287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64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804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7747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8620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532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48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931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59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microsoft.com/office/2007/relationships/media" Target="../media/media2.WAV"/><Relationship Id="rId3" Type="http://schemas.openxmlformats.org/officeDocument/2006/relationships/audio" Target="../media/media3.wav"/><Relationship Id="rId7" Type="http://schemas.openxmlformats.org/officeDocument/2006/relationships/image" Target="../media/image10.jpeg"/><Relationship Id="rId12" Type="http://schemas.openxmlformats.org/officeDocument/2006/relationships/image" Target="../media/image14.png"/><Relationship Id="rId2" Type="http://schemas.openxmlformats.org/officeDocument/2006/relationships/audio" Target="../media/media2.WAV"/><Relationship Id="rId1" Type="http://schemas.openxmlformats.org/officeDocument/2006/relationships/audio" Target="../media/media1.wav"/><Relationship Id="rId6" Type="http://schemas.openxmlformats.org/officeDocument/2006/relationships/image" Target="../media/image1.jpeg"/><Relationship Id="rId11" Type="http://schemas.microsoft.com/office/2007/relationships/media" Target="../media/media1.wav"/><Relationship Id="rId5" Type="http://schemas.openxmlformats.org/officeDocument/2006/relationships/slideLayout" Target="../slideLayouts/slideLayout1.xml"/><Relationship Id="rId15" Type="http://schemas.microsoft.com/office/2007/relationships/media" Target="../media/media4.wav"/><Relationship Id="rId10" Type="http://schemas.openxmlformats.org/officeDocument/2006/relationships/image" Target="../media/image13.jpeg"/><Relationship Id="rId4" Type="http://schemas.openxmlformats.org/officeDocument/2006/relationships/audio" Target="../media/media4.wav"/><Relationship Id="rId9" Type="http://schemas.openxmlformats.org/officeDocument/2006/relationships/image" Target="../media/image12.jpeg"/><Relationship Id="rId14" Type="http://schemas.microsoft.com/office/2007/relationships/media" Target="../media/media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568952" cy="360039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WEATHER and SEASONS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620688"/>
            <a:ext cx="8928992" cy="6048672"/>
          </a:xfrm>
        </p:spPr>
        <p:txBody>
          <a:bodyPr>
            <a:normAutofit/>
          </a:bodyPr>
          <a:lstStyle/>
          <a:p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96752"/>
            <a:ext cx="2338142" cy="16561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1196752"/>
            <a:ext cx="2572321" cy="1800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341" y="4293096"/>
            <a:ext cx="2485444" cy="17281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4293096"/>
            <a:ext cx="2660364" cy="19442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9230" y="741269"/>
            <a:ext cx="2376264" cy="3886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741269"/>
            <a:ext cx="2550104" cy="4320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861048"/>
            <a:ext cx="2448272" cy="3721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3861048"/>
            <a:ext cx="2550104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241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8280920" cy="360039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weather, seasons and countries.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0688"/>
            <a:ext cx="8784976" cy="6048672"/>
          </a:xfrm>
        </p:spPr>
        <p:txBody>
          <a:bodyPr>
            <a:normAutofit/>
          </a:bodyPr>
          <a:lstStyle/>
          <a:p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692696"/>
            <a:ext cx="3012966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7" y="692697"/>
            <a:ext cx="2952329" cy="21066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933055"/>
            <a:ext cx="3024336" cy="20795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7" y="3933055"/>
            <a:ext cx="3024337" cy="2069530"/>
          </a:xfrm>
          <a:prstGeom prst="rect">
            <a:avLst/>
          </a:prstGeom>
        </p:spPr>
      </p:pic>
      <p:pic>
        <p:nvPicPr>
          <p:cNvPr id="9" name="звук скрипа ног по снегу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11"/>
              </p:ext>
            </p:extLst>
          </p:nvPr>
        </p:nvPicPr>
        <p:blipFill>
          <a:blip r:embed="rId12" cstate="email"/>
          <a:stretch>
            <a:fillRect/>
          </a:stretch>
        </p:blipFill>
        <p:spPr>
          <a:xfrm>
            <a:off x="467544" y="2276872"/>
            <a:ext cx="609600" cy="609600"/>
          </a:xfrm>
          <a:prstGeom prst="rect">
            <a:avLst/>
          </a:prstGeom>
        </p:spPr>
      </p:pic>
      <p:pic>
        <p:nvPicPr>
          <p:cNvPr id="10" name="звуки птиц в парке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13"/>
              </p:ext>
            </p:extLst>
          </p:nvPr>
        </p:nvPicPr>
        <p:blipFill>
          <a:blip r:embed="rId12" cstate="email"/>
          <a:stretch>
            <a:fillRect/>
          </a:stretch>
        </p:blipFill>
        <p:spPr>
          <a:xfrm>
            <a:off x="5220072" y="2204864"/>
            <a:ext cx="609600" cy="609600"/>
          </a:xfrm>
          <a:prstGeom prst="rect">
            <a:avLst/>
          </a:prstGeom>
        </p:spPr>
      </p:pic>
      <p:pic>
        <p:nvPicPr>
          <p:cNvPr id="11" name="звук моря близ пляжа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xmlns="" r:embed="rId14"/>
              </p:ext>
            </p:extLst>
          </p:nvPr>
        </p:nvPicPr>
        <p:blipFill>
          <a:blip r:embed="rId12" cstate="email"/>
          <a:stretch>
            <a:fillRect/>
          </a:stretch>
        </p:blipFill>
        <p:spPr>
          <a:xfrm>
            <a:off x="467544" y="5301208"/>
            <a:ext cx="609600" cy="609600"/>
          </a:xfrm>
          <a:prstGeom prst="rect">
            <a:avLst/>
          </a:prstGeom>
        </p:spPr>
      </p:pic>
      <p:pic>
        <p:nvPicPr>
          <p:cNvPr id="12" name="звук осеннего дождя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xmlns="" r:embed="rId15"/>
              </p:ext>
            </p:extLst>
          </p:nvPr>
        </p:nvPicPr>
        <p:blipFill>
          <a:blip r:embed="rId12" cstate="email"/>
          <a:stretch>
            <a:fillRect/>
          </a:stretch>
        </p:blipFill>
        <p:spPr>
          <a:xfrm>
            <a:off x="5148064" y="53012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874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99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9297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4942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9297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</TotalTime>
  <Words>11</Words>
  <Application>Microsoft Office PowerPoint</Application>
  <PresentationFormat>Экран (4:3)</PresentationFormat>
  <Paragraphs>12</Paragraphs>
  <Slides>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The WEATHER and SEASONS  </vt:lpstr>
      <vt:lpstr>The weather, seasons and countries.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WiZaRd</dc:creator>
  <cp:lastModifiedBy>Элина</cp:lastModifiedBy>
  <cp:revision>41</cp:revision>
  <dcterms:created xsi:type="dcterms:W3CDTF">2013-08-15T15:22:11Z</dcterms:created>
  <dcterms:modified xsi:type="dcterms:W3CDTF">2014-06-26T18:22:43Z</dcterms:modified>
</cp:coreProperties>
</file>