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7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36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68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96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287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4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04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774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62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532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48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931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59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666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4625"/>
            <a:ext cx="8568952" cy="36004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Choose words to name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season, describe weather and actions.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640960" cy="633670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Winter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to skate, to ski, to play hockey, to make a snowman, to sledge, to         skateboard.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hot, it’s cold, it’s sunny, it’s windy, it’s raining, it’s snowing)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212165"/>
            <a:ext cx="2376265" cy="15687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1288" y="1212165"/>
            <a:ext cx="2467006" cy="1568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4653136"/>
            <a:ext cx="2736303" cy="1800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595" y="1212165"/>
            <a:ext cx="2383205" cy="15687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594" y="4653136"/>
            <a:ext cx="2383206" cy="18722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1288" y="4653136"/>
            <a:ext cx="2527176" cy="1800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5" y="2924944"/>
            <a:ext cx="381642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396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8424936" cy="432047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Choose words to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name the season,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describe weather and actions.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568952" cy="5976664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Spring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to ride a horse, to feed birds (ducks), to walk in the parks,  to enjoy trees and flowers in the gardens.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hot, it’s cold, it’s sunny, it’s windy, it’s raining, it’s snowing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844824"/>
            <a:ext cx="2376264" cy="2173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3535" y="4437112"/>
            <a:ext cx="2370353" cy="191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1" y="1844824"/>
            <a:ext cx="2592288" cy="20738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1" y="4437112"/>
            <a:ext cx="2592288" cy="187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204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114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Choose words to name the season, describe weather and actions.</vt:lpstr>
      <vt:lpstr>Choose words to name the season, describe weather and actions.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WiZaRd</dc:creator>
  <cp:lastModifiedBy>Элина</cp:lastModifiedBy>
  <cp:revision>41</cp:revision>
  <dcterms:created xsi:type="dcterms:W3CDTF">2013-08-15T15:22:11Z</dcterms:created>
  <dcterms:modified xsi:type="dcterms:W3CDTF">2014-06-26T18:25:12Z</dcterms:modified>
</cp:coreProperties>
</file>