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7" autoAdjust="0"/>
  </p:normalViewPr>
  <p:slideViewPr>
    <p:cSldViewPr>
      <p:cViewPr varScale="1">
        <p:scale>
          <a:sx n="72" d="100"/>
          <a:sy n="72" d="100"/>
        </p:scale>
        <p:origin x="-13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936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68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96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287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64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804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774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62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532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48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931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59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45" y="116633"/>
            <a:ext cx="8586719" cy="288031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Choose words to name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season,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describe weather and actions.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76672"/>
            <a:ext cx="8784976" cy="626469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play tag, hide and seek, hopscotch, leapfrog; to roller skate, to swim and get brown, to gather mushrooms and berries.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hot, it’s cold, it’s sunny, it’s windy, it’s raining, it’s snowing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50" y="1584162"/>
            <a:ext cx="1889494" cy="1656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5" y="1584162"/>
            <a:ext cx="2016223" cy="1656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356992"/>
            <a:ext cx="3240360" cy="15121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84162"/>
            <a:ext cx="2340260" cy="1656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25730"/>
            <a:ext cx="1800200" cy="17436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5" y="4924479"/>
            <a:ext cx="2160240" cy="17436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925730"/>
            <a:ext cx="2016224" cy="17436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291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580"/>
            <a:ext cx="9144000" cy="69605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8136904" cy="360039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Choose words to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name the season,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describe weather and actions.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640960" cy="5832648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Autumn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to ride a horse, to walk in the parks, to ride a bike, to walk in the rain, to play with beautiful fallen leaves.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hot, it’s cold, it’s sunny, it’s windy, it’s raining, it’s snowing)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88840"/>
            <a:ext cx="2376264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2160240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5104"/>
            <a:ext cx="2160240" cy="19651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90445"/>
            <a:ext cx="2376265" cy="2088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365104"/>
            <a:ext cx="2376265" cy="19651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350561"/>
            <a:ext cx="2376264" cy="19651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214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123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Choose words to name the season, describe weather and actions.</vt:lpstr>
      <vt:lpstr>Choose words to name the season, describe weather and actions.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WiZaRd</dc:creator>
  <cp:lastModifiedBy>Элина</cp:lastModifiedBy>
  <cp:revision>40</cp:revision>
  <dcterms:created xsi:type="dcterms:W3CDTF">2013-08-15T15:22:11Z</dcterms:created>
  <dcterms:modified xsi:type="dcterms:W3CDTF">2014-06-26T18:15:36Z</dcterms:modified>
</cp:coreProperties>
</file>