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7" r:id="rId3"/>
    <p:sldId id="262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687" autoAdjust="0"/>
  </p:normalViewPr>
  <p:slideViewPr>
    <p:cSldViewPr>
      <p:cViewPr varScale="1">
        <p:scale>
          <a:sx n="72" d="100"/>
          <a:sy n="72" d="100"/>
        </p:scale>
        <p:origin x="-126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5C08A-C32D-43AA-B60D-6B1441CEDDBA}" type="datetimeFigureOut">
              <a:rPr lang="ru-RU" smtClean="0"/>
              <a:pPr/>
              <a:t>26.06.2014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02C7C-A515-484A-B7A9-56392608B4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693644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5C08A-C32D-43AA-B60D-6B1441CEDDBA}" type="datetimeFigureOut">
              <a:rPr lang="ru-RU" smtClean="0"/>
              <a:pPr/>
              <a:t>26.06.2014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02C7C-A515-484A-B7A9-56392608B4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906809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5C08A-C32D-43AA-B60D-6B1441CEDDBA}" type="datetimeFigureOut">
              <a:rPr lang="ru-RU" smtClean="0"/>
              <a:pPr/>
              <a:t>26.06.2014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02C7C-A515-484A-B7A9-56392608B4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49637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5C08A-C32D-43AA-B60D-6B1441CEDDBA}" type="datetimeFigureOut">
              <a:rPr lang="ru-RU" smtClean="0"/>
              <a:pPr/>
              <a:t>26.06.2014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02C7C-A515-484A-B7A9-56392608B4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12870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5C08A-C32D-43AA-B60D-6B1441CEDDBA}" type="datetimeFigureOut">
              <a:rPr lang="ru-RU" smtClean="0"/>
              <a:pPr/>
              <a:t>26.06.2014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02C7C-A515-484A-B7A9-56392608B4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66432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5C08A-C32D-43AA-B60D-6B1441CEDDBA}" type="datetimeFigureOut">
              <a:rPr lang="ru-RU" smtClean="0"/>
              <a:pPr/>
              <a:t>26.06.2014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02C7C-A515-484A-B7A9-56392608B4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280477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5C08A-C32D-43AA-B60D-6B1441CEDDBA}" type="datetimeFigureOut">
              <a:rPr lang="ru-RU" smtClean="0"/>
              <a:pPr/>
              <a:t>26.06.2014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02C7C-A515-484A-B7A9-56392608B4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87747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5C08A-C32D-43AA-B60D-6B1441CEDDBA}" type="datetimeFigureOut">
              <a:rPr lang="ru-RU" smtClean="0"/>
              <a:pPr/>
              <a:t>26.06.2014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02C7C-A515-484A-B7A9-56392608B4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08620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5C08A-C32D-43AA-B60D-6B1441CEDDBA}" type="datetimeFigureOut">
              <a:rPr lang="ru-RU" smtClean="0"/>
              <a:pPr/>
              <a:t>26.06.2014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02C7C-A515-484A-B7A9-56392608B4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15322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5C08A-C32D-43AA-B60D-6B1441CEDDBA}" type="datetimeFigureOut">
              <a:rPr lang="ru-RU" smtClean="0"/>
              <a:pPr/>
              <a:t>26.06.2014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02C7C-A515-484A-B7A9-56392608B4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46484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5C08A-C32D-43AA-B60D-6B1441CEDDBA}" type="datetimeFigureOut">
              <a:rPr lang="ru-RU" smtClean="0"/>
              <a:pPr/>
              <a:t>26.06.2014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02C7C-A515-484A-B7A9-56392608B4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893198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E5C08A-C32D-43AA-B60D-6B1441CEDDBA}" type="datetimeFigureOut">
              <a:rPr lang="ru-RU" smtClean="0"/>
              <a:pPr/>
              <a:t>26.06.2014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902C7C-A515-484A-B7A9-56392608B4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5598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88641"/>
            <a:ext cx="8280920" cy="288031"/>
          </a:xfrm>
        </p:spPr>
        <p:txBody>
          <a:bodyPr>
            <a:normAutofit fontScale="90000"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Time for singing and having a short rest.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620688"/>
            <a:ext cx="8712968" cy="6048672"/>
          </a:xfrm>
        </p:spPr>
        <p:txBody>
          <a:bodyPr>
            <a:normAutofit/>
          </a:bodyPr>
          <a:lstStyle/>
          <a:p>
            <a:r>
              <a:rPr 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Spring</a:t>
            </a:r>
            <a:r>
              <a:rPr lang="en-US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is my </a:t>
            </a:r>
            <a:r>
              <a:rPr lang="en-US" sz="1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favourite</a:t>
            </a:r>
            <a:r>
              <a:rPr lang="en-US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season</a:t>
            </a:r>
          </a:p>
          <a:p>
            <a:r>
              <a:rPr lang="en-US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And let me tell you the reason:</a:t>
            </a:r>
          </a:p>
          <a:p>
            <a:r>
              <a:rPr lang="en-US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 love spring because I love flowers,</a:t>
            </a:r>
          </a:p>
          <a:p>
            <a:r>
              <a:rPr lang="en-US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Spring is my </a:t>
            </a:r>
            <a:r>
              <a:rPr lang="en-US" sz="1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favourite</a:t>
            </a:r>
            <a:r>
              <a:rPr lang="en-US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season</a:t>
            </a:r>
            <a:r>
              <a:rPr lang="en-US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endParaRPr lang="en-US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Summer</a:t>
            </a:r>
            <a:r>
              <a:rPr lang="en-US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is my </a:t>
            </a:r>
            <a:r>
              <a:rPr lang="en-US" sz="1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favourite</a:t>
            </a:r>
            <a:r>
              <a:rPr lang="en-US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season</a:t>
            </a:r>
          </a:p>
          <a:p>
            <a:r>
              <a:rPr lang="en-US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And let me tell you the reason:</a:t>
            </a:r>
          </a:p>
          <a:p>
            <a:r>
              <a:rPr lang="en-US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 love summer because I love the sun,</a:t>
            </a:r>
          </a:p>
          <a:p>
            <a:r>
              <a:rPr lang="en-US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Summer is my </a:t>
            </a:r>
            <a:r>
              <a:rPr lang="en-US" sz="1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favourite</a:t>
            </a:r>
            <a:r>
              <a:rPr lang="en-US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season. </a:t>
            </a:r>
          </a:p>
          <a:p>
            <a:endParaRPr lang="en-US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Autumn</a:t>
            </a:r>
            <a:r>
              <a:rPr lang="en-US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is my </a:t>
            </a:r>
            <a:r>
              <a:rPr lang="en-US" sz="1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favourite</a:t>
            </a:r>
            <a:r>
              <a:rPr lang="en-US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season</a:t>
            </a:r>
          </a:p>
          <a:p>
            <a:r>
              <a:rPr lang="en-US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And let me tell you the reason:</a:t>
            </a:r>
          </a:p>
          <a:p>
            <a:r>
              <a:rPr lang="en-US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 love autumn because I love the rain,</a:t>
            </a:r>
          </a:p>
          <a:p>
            <a:r>
              <a:rPr lang="en-US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Autumn is my </a:t>
            </a:r>
            <a:r>
              <a:rPr lang="en-US" sz="1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favourite</a:t>
            </a:r>
            <a:r>
              <a:rPr lang="en-US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season. </a:t>
            </a:r>
          </a:p>
          <a:p>
            <a:endParaRPr lang="en-US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Winter</a:t>
            </a:r>
            <a:r>
              <a:rPr lang="en-US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is my </a:t>
            </a:r>
            <a:r>
              <a:rPr lang="en-US" sz="1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favourite</a:t>
            </a:r>
            <a:r>
              <a:rPr lang="en-US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season</a:t>
            </a:r>
          </a:p>
          <a:p>
            <a:r>
              <a:rPr lang="en-US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And let me tell you the reason:</a:t>
            </a:r>
          </a:p>
          <a:p>
            <a:r>
              <a:rPr lang="en-US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 love winter because I love the snow,</a:t>
            </a:r>
          </a:p>
          <a:p>
            <a:r>
              <a:rPr lang="en-US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Winter is my </a:t>
            </a:r>
            <a:r>
              <a:rPr lang="en-US" sz="1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favourite</a:t>
            </a:r>
            <a:r>
              <a:rPr lang="en-US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season.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692696"/>
            <a:ext cx="2591608" cy="198882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92696"/>
            <a:ext cx="2520280" cy="198882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653136"/>
            <a:ext cx="2520280" cy="197967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4438252"/>
            <a:ext cx="2519600" cy="219456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95967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Элина\Desktop\всякие фотки и работки\Мои работы с фото и видео Nikon 3200\фоны для презентаций\0a2d031614aec949c6e56845bd8e034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504055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Примеры вопросов для обсуждения картинок к слайдам 3, 4, 5, 6.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692696"/>
            <a:ext cx="8712968" cy="5976664"/>
          </a:xfrm>
        </p:spPr>
        <p:txBody>
          <a:bodyPr>
            <a:normAutofit/>
          </a:bodyPr>
          <a:lstStyle/>
          <a:p>
            <a:pPr algn="l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What (Which) season is it?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2.Is it spring or summer?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What is the weather like today?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4.Is it sunny/windy/cloudy/warm/cold/hot/wet/rainy/snowy?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 Why do you</a:t>
            </a:r>
            <a:r>
              <a:rPr lang="en-US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(does he) she like autumn/winter/spring/summer?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6. What are the children (people) </a:t>
            </a:r>
            <a:r>
              <a:rPr lang="en-US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/ 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is the girl (boy) doing in the picture?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7. Is she riding a horse/swimming in the sea/making a snowman?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8. Are they playing tag/hopscotch/hockey?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Примеры предложений к письменному заданию № 10.</a:t>
            </a:r>
          </a:p>
          <a:p>
            <a:pPr marL="457200" indent="-457200">
              <a:buAutoNum type="arabicPeriod"/>
            </a:pP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 like the season because it’s warm. </a:t>
            </a:r>
          </a:p>
          <a:p>
            <a:pPr marL="457200" indent="-457200"/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Birds are singing, trees and grass are green and flowers are growing.</a:t>
            </a:r>
          </a:p>
          <a:p>
            <a:pPr marL="457200" indent="-457200"/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I like to walk in the parks and feed ducks. </a:t>
            </a:r>
          </a:p>
          <a:p>
            <a:pPr marL="457200" indent="-457200"/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Now I’m roller-skating.  (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Spring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457200" indent="-457200">
              <a:buAutoNum type="arabicPeriod"/>
            </a:pP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 like the season because it’s cold.</a:t>
            </a:r>
          </a:p>
          <a:p>
            <a:pPr marL="457200" indent="-457200"/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My friends and I often play snowballs and skate on the skating rink. It’s fun and great!</a:t>
            </a:r>
          </a:p>
          <a:p>
            <a:pPr marL="457200" indent="-457200"/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Now I’m sledging. (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Winter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88641"/>
            <a:ext cx="8352928" cy="432047"/>
          </a:xfrm>
        </p:spPr>
        <p:txBody>
          <a:bodyPr>
            <a:normAutofit fontScale="90000"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Homework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764704"/>
            <a:ext cx="8712968" cy="5904656"/>
          </a:xfrm>
        </p:spPr>
        <p:txBody>
          <a:bodyPr>
            <a:normAutofit/>
          </a:bodyPr>
          <a:lstStyle/>
          <a:p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836712"/>
            <a:ext cx="8352928" cy="576064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39552" y="2413338"/>
            <a:ext cx="631844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i="1" dirty="0" smtClean="0">
                <a:solidFill>
                  <a:srgbClr val="FF0000"/>
                </a:solidFill>
              </a:rPr>
              <a:t>1. </a:t>
            </a:r>
            <a:r>
              <a:rPr lang="ru-RU" i="1" u="sng" dirty="0" smtClean="0"/>
              <a:t>Выполнить </a:t>
            </a:r>
            <a:r>
              <a:rPr lang="ru-RU" i="1" u="sng" dirty="0"/>
              <a:t>проект – презентацию:</a:t>
            </a:r>
            <a:endParaRPr lang="ru-RU" dirty="0"/>
          </a:p>
          <a:p>
            <a:r>
              <a:rPr lang="en-US" b="1" i="1" u="sng" dirty="0"/>
              <a:t> St</a:t>
            </a:r>
            <a:r>
              <a:rPr lang="ru-RU" b="1" i="1" u="sng" dirty="0"/>
              <a:t>. </a:t>
            </a:r>
            <a:r>
              <a:rPr lang="en-US" b="1" i="1" u="sng" dirty="0"/>
              <a:t>B</a:t>
            </a:r>
            <a:r>
              <a:rPr lang="ru-RU" b="1" i="1" u="sng" dirty="0"/>
              <a:t>. </a:t>
            </a:r>
            <a:r>
              <a:rPr lang="en-US" b="1" u="sng" dirty="0"/>
              <a:t>p</a:t>
            </a:r>
            <a:r>
              <a:rPr lang="ru-RU" b="1" u="sng" dirty="0"/>
              <a:t>.61, </a:t>
            </a:r>
            <a:r>
              <a:rPr lang="en-US" b="1" u="sng" dirty="0"/>
              <a:t>ex</a:t>
            </a:r>
            <a:r>
              <a:rPr lang="ru-RU" b="1" u="sng" dirty="0"/>
              <a:t>.5</a:t>
            </a:r>
            <a:r>
              <a:rPr lang="ru-RU" dirty="0"/>
              <a:t>  изобразить на плотном листе формата А4 любимое время года (можно использовать фотографии или вырезки из газет, журналов, распечатки с интернета) и описать это время года (4-5 предложений</a:t>
            </a:r>
            <a:r>
              <a:rPr lang="ru-RU" dirty="0" smtClean="0"/>
              <a:t>).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r>
              <a:rPr lang="en-US" sz="2400" b="1" dirty="0" smtClean="0">
                <a:solidFill>
                  <a:srgbClr val="FF0000"/>
                </a:solidFill>
              </a:rPr>
              <a:t>2. </a:t>
            </a:r>
            <a:r>
              <a:rPr lang="en-US" b="1" u="sng" dirty="0"/>
              <a:t>W</a:t>
            </a:r>
            <a:r>
              <a:rPr lang="ru-RU" b="1" u="sng" dirty="0"/>
              <a:t>. </a:t>
            </a:r>
            <a:r>
              <a:rPr lang="en-US" b="1" u="sng" dirty="0"/>
              <a:t>B</a:t>
            </a:r>
            <a:r>
              <a:rPr lang="ru-RU" b="1" u="sng" dirty="0"/>
              <a:t>. </a:t>
            </a:r>
            <a:r>
              <a:rPr lang="en-US" b="1" u="sng" dirty="0"/>
              <a:t>P</a:t>
            </a:r>
            <a:r>
              <a:rPr lang="ru-RU" b="1" u="sng" dirty="0"/>
              <a:t>. 33, </a:t>
            </a:r>
            <a:r>
              <a:rPr lang="en-US" b="1" u="sng" dirty="0"/>
              <a:t>Ex</a:t>
            </a:r>
            <a:r>
              <a:rPr lang="ru-RU" b="1" u="sng" dirty="0"/>
              <a:t>.15</a:t>
            </a:r>
            <a:r>
              <a:rPr lang="ru-RU" dirty="0"/>
              <a:t> - подписать под картинками подходящее описание погоды, выбрав слова, из ряда данных вначале упражнения. </a:t>
            </a:r>
          </a:p>
          <a:p>
            <a:endParaRPr lang="en-US" sz="2400" b="1" dirty="0">
              <a:solidFill>
                <a:srgbClr val="FF0000"/>
              </a:solidFill>
            </a:endParaRP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258684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1466</TotalTime>
  <Words>325</Words>
  <Application>Microsoft Office PowerPoint</Application>
  <PresentationFormat>Экран (4:3)</PresentationFormat>
  <Paragraphs>48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Time for singing and having a short rest.</vt:lpstr>
      <vt:lpstr>Примеры вопросов для обсуждения картинок к слайдам 3, 4, 5, 6.</vt:lpstr>
      <vt:lpstr>Homework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WiZaRd</dc:creator>
  <cp:lastModifiedBy>Элина</cp:lastModifiedBy>
  <cp:revision>40</cp:revision>
  <dcterms:created xsi:type="dcterms:W3CDTF">2013-08-15T15:22:11Z</dcterms:created>
  <dcterms:modified xsi:type="dcterms:W3CDTF">2014-06-26T18:16:04Z</dcterms:modified>
</cp:coreProperties>
</file>