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88163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81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3429000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188640"/>
            <a:ext cx="7128792" cy="792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dirty="0"/>
          </a:p>
        </p:txBody>
      </p:sp>
      <p:pic>
        <p:nvPicPr>
          <p:cNvPr id="1027" name="Picture 3" descr="C:\Users\1\Desktop\ПРЕЗЕНТАЦАЯ\img2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4" y="-85700"/>
            <a:ext cx="9258266" cy="6943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07704" y="2958845"/>
            <a:ext cx="5976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«Активные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детской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188640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Times New Roman"/>
                <a:ea typeface="Times New Roman"/>
              </a:rPr>
              <a:t>МУНИЦИПАЛЬНОЕ ДОШКОЛЬНОЕ ОБРАЗОВАТЕЛЬНОЕ УЧРЕЖДЕНИЕ </a:t>
            </a:r>
            <a:br>
              <a:rPr lang="ru-RU" sz="1200" dirty="0">
                <a:latin typeface="Times New Roman"/>
                <a:ea typeface="Times New Roman"/>
              </a:rPr>
            </a:br>
            <a:r>
              <a:rPr lang="ru-RU" sz="1200" dirty="0">
                <a:latin typeface="Times New Roman"/>
                <a:ea typeface="Times New Roman"/>
              </a:rPr>
              <a:t>«ДЕТСКИЙ САД «СОЛНЫШКО» Г. НАДЫМА»</a:t>
            </a:r>
            <a:br>
              <a:rPr lang="ru-RU" sz="1200" dirty="0">
                <a:latin typeface="Times New Roman"/>
                <a:ea typeface="Times New Roman"/>
              </a:rPr>
            </a:b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732240" y="4653136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Ельцова С.К.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Ахмадиева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А.М.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Овчинникова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47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Desktop\ПРЕЗЕНТАЦАЯ\0 - коп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76672"/>
            <a:ext cx="8208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Активные методы обучения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система методов, обеспечивающих активность и разнообразие мыслительной и практической деятельности обучаемых в процессе освоения знаний.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Суть активных методов обучения, направленных на формирование умений и навыков, состоит в том, чтобы обеспечить выполнение детьми тех задач, в процессе решения которых они самостоятельно овладевают умениями и навыками.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1\Desktop\ПРЕЗЕНТАЦАЯ\8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21450"/>
            <a:ext cx="5095098" cy="382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02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ПРЕЗЕНТАЦАЯ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04664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 активных методов обучения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развитие внимания, речи, творческих способностей, рефлексии, умения находить  оптимальные или наиболее простые решения, предсказывать результат.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4005064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активных методов обучения можно развить: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работать в команде;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совместную проектную и исследовательскую деятельность;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отстаивать свои позиции;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обосновывать собственное мнение и толерантно относиться к чужому;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принимать ответственность за себя и команду.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1\Desktop\ПРЕЗЕНТАЦАЯ\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311" y="1487845"/>
            <a:ext cx="3347864" cy="251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91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ПРЕЗЕНТАЦАЯ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476672"/>
            <a:ext cx="8208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 возрасте привычной формой деятельности является игра, поэтому эффективнее всего использовать ее в образовательном процессе. Естественная игровая среда, в которой отсутствует принуждение и есть возможность для каждого ребенка найти свое место, проявить инициативу и самостоятельность, свободно реализовать свои способности и образовательные потребности, является оптимальной для достижения этих целей.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475" y="2718749"/>
            <a:ext cx="3279775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1\Desktop\ПРЕЗЕНТАЦАЯ\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18749"/>
            <a:ext cx="3276600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07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ПРЕЗЕНТАЦАЯ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04664"/>
            <a:ext cx="85689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активным методам обучения относятся:</a:t>
            </a:r>
          </a:p>
          <a:p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проблемные ситуации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через деятельность,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и парная работа,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деловые игры,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драматизация, театрализация,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игра «Диалог»,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«Мозговой штурм»,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«Круглый стол»,  дискуссия,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проектов,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удивления, любования, уверенности, успеха,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эвристических вопросов,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проектирование и другие.</a:t>
            </a:r>
          </a:p>
        </p:txBody>
      </p:sp>
    </p:spTree>
    <p:extLst>
      <p:ext uri="{BB962C8B-B14F-4D97-AF65-F5344CB8AC3E}">
        <p14:creationId xmlns:p14="http://schemas.microsoft.com/office/powerpoint/2010/main" val="244613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ПРЕЗЕНТАЦАЯ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476672"/>
            <a:ext cx="84249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подробно, мы хотели остановиться и  рассмотреть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метод.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предполагает шаги: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проблемная ситуация, проблемная задача,  модель поисков решения.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 проблемного обучения: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самостоятельность детей;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познавательного интереса или личностной мотивации у дошкольников;</a:t>
            </a:r>
          </a:p>
          <a:p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метод включает несколько этапов: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общей проблемной ситуации;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проблемной ситуации, формулировка конкретной проблемы;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проблемы (выдвижение, обоснование гипотез, последовательная их проверка);</a:t>
            </a:r>
          </a:p>
          <a:p>
            <a:pPr marL="342900" indent="-342900">
              <a:buFont typeface="+mj-lt"/>
              <a:buAutoNum type="arabi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правильности решения проблемы.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56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ПРЕЗЕНТАЦАЯ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476672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 использованием активных методов обучения в образовательном процессе способствует успешному освоению образовательной программы, в основе которой лежат требования ФГОС, созданию в образовательной деятельности с обучающимися благоприятной атмосферы для работы, развитию мотивации к познавательной и исследовательской деятельности; накоплению собственного опыта работы и изучению опыта коллег, систематической, комплексной работе и компетентности педагогов.</a:t>
            </a:r>
          </a:p>
        </p:txBody>
      </p:sp>
    </p:spTree>
    <p:extLst>
      <p:ext uri="{BB962C8B-B14F-4D97-AF65-F5344CB8AC3E}">
        <p14:creationId xmlns:p14="http://schemas.microsoft.com/office/powerpoint/2010/main" val="288886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ПРЕЗЕНТАЦАЯ\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2204864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7748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402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17</cp:revision>
  <cp:lastPrinted>2019-04-17T15:37:10Z</cp:lastPrinted>
  <dcterms:created xsi:type="dcterms:W3CDTF">2019-04-15T06:29:31Z</dcterms:created>
  <dcterms:modified xsi:type="dcterms:W3CDTF">2019-04-17T15:40:23Z</dcterms:modified>
</cp:coreProperties>
</file>