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304" r:id="rId2"/>
    <p:sldId id="287" r:id="rId3"/>
    <p:sldId id="294" r:id="rId4"/>
    <p:sldId id="295" r:id="rId5"/>
    <p:sldId id="296" r:id="rId6"/>
    <p:sldId id="298" r:id="rId7"/>
    <p:sldId id="299" r:id="rId8"/>
    <p:sldId id="300" r:id="rId9"/>
    <p:sldId id="297" r:id="rId10"/>
    <p:sldId id="301" r:id="rId11"/>
    <p:sldId id="302" r:id="rId12"/>
    <p:sldId id="303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43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005FAF1-DF74-405B-8519-D212177DEF05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015D18B0-61DF-445E-A078-CFBDB3BF53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-7938"/>
            <a:ext cx="9144000" cy="6865938"/>
            <a:chOff x="0" y="-8467"/>
            <a:chExt cx="12192000" cy="6866467"/>
          </a:xfrm>
        </p:grpSpPr>
        <p:sp>
          <p:nvSpPr>
            <p:cNvPr id="5" name="Freeform 14"/>
            <p:cNvSpPr/>
            <p:nvPr/>
          </p:nvSpPr>
          <p:spPr>
            <a:xfrm>
              <a:off x="0" y="-8467"/>
              <a:ext cx="863600" cy="569797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6" name="Straight Connector 18"/>
            <p:cNvCxnSpPr/>
            <p:nvPr/>
          </p:nvCxnSpPr>
          <p:spPr>
            <a:xfrm>
              <a:off x="9370484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9"/>
            <p:cNvCxnSpPr/>
            <p:nvPr/>
          </p:nvCxnSpPr>
          <p:spPr>
            <a:xfrm flipH="1">
              <a:off x="7425267" y="3681168"/>
              <a:ext cx="476461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23"/>
            <p:cNvSpPr/>
            <p:nvPr/>
          </p:nvSpPr>
          <p:spPr>
            <a:xfrm>
              <a:off x="9182100" y="-8467"/>
              <a:ext cx="3007784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5"/>
            <p:cNvSpPr/>
            <p:nvPr/>
          </p:nvSpPr>
          <p:spPr>
            <a:xfrm>
              <a:off x="9603317" y="-8467"/>
              <a:ext cx="2588683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Isosceles Triangle 22"/>
            <p:cNvSpPr/>
            <p:nvPr/>
          </p:nvSpPr>
          <p:spPr>
            <a:xfrm>
              <a:off x="8932333" y="3047706"/>
              <a:ext cx="325966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7"/>
            <p:cNvSpPr/>
            <p:nvPr/>
          </p:nvSpPr>
          <p:spPr>
            <a:xfrm>
              <a:off x="9334500" y="-8467"/>
              <a:ext cx="2855384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8"/>
            <p:cNvSpPr/>
            <p:nvPr/>
          </p:nvSpPr>
          <p:spPr>
            <a:xfrm>
              <a:off x="10898717" y="-8467"/>
              <a:ext cx="1289049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9"/>
            <p:cNvSpPr/>
            <p:nvPr/>
          </p:nvSpPr>
          <p:spPr>
            <a:xfrm>
              <a:off x="10938933" y="-8467"/>
              <a:ext cx="1248833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26"/>
            <p:cNvSpPr/>
            <p:nvPr/>
          </p:nvSpPr>
          <p:spPr>
            <a:xfrm>
              <a:off x="10371667" y="3589086"/>
              <a:ext cx="181821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2404534"/>
            <a:ext cx="5825202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4050834"/>
            <a:ext cx="5825202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1D282-3903-4BF8-B39A-D3DF13FF2BDF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A6C945-1E08-4F0C-A1A3-BA4A7DB237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4A093-AE7F-49FB-8572-9A933C7415FD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1B85A-253B-408B-80FB-2171203B21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6400" y="790575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rgbClr val="A8C6D0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69088" y="2886075"/>
            <a:ext cx="4572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rgbClr val="A8C6D0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3632200"/>
            <a:ext cx="541839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470400"/>
            <a:ext cx="644750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B75B2-CA1E-4CD4-B4B1-3ACA46684269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494228-D4D7-4637-8B24-13BEC9B78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931988"/>
            <a:ext cx="644750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EDB73-C9C0-4B9B-AC37-82C10319F9EC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B7255-0FAB-415C-B4DD-9C21F9FF4C5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6400" y="790575"/>
            <a:ext cx="45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rgbClr val="A8C6D0"/>
                </a:solidFill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69088" y="2886075"/>
            <a:ext cx="4572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en-US" sz="8000">
                <a:solidFill>
                  <a:srgbClr val="A8C6D0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609600"/>
            <a:ext cx="6070601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69481-6E92-4409-B0A4-8E6ECC7755AF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B8DDC7-A879-4B61-911B-1A216D6158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644115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4013200"/>
            <a:ext cx="644750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5CA2F-5971-4A2F-A6D8-FA3DCC5001C4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ED1B3-8E64-4FB7-9C7C-4607F12B54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559CD-E588-4547-AAFE-16A1AE9FAA1D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49484-591B-4823-AFD2-851ADDA001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609600"/>
            <a:ext cx="978557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609600"/>
            <a:ext cx="5295113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7A9AE-AA15-4011-9EBA-BAC41A3D5D86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0BDB8-3A08-4A23-8F86-477AA6A16D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A68A7-4E88-4399-A8E4-0F88CF488D71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12CD0-0170-4C92-8EDA-2C8D72F342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700868"/>
            <a:ext cx="644750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4527448"/>
            <a:ext cx="6447501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F31D8-230E-4040-A23B-5C2B88087224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3510B-D819-4257-8A27-0DD8B787BAF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2160589"/>
            <a:ext cx="3138026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2160590"/>
            <a:ext cx="3138026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6AE80-16F9-42CB-BFDA-211265A6B8B0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3A996-48F4-4EF0-8F84-AA11212EEC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2160983"/>
            <a:ext cx="313921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737246"/>
            <a:ext cx="31392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2160983"/>
            <a:ext cx="313921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737246"/>
            <a:ext cx="313921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674F5-A321-4DFF-81A8-CBC64700EEFD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5D8E0-8101-4FCD-A4B4-2D59685436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609600"/>
            <a:ext cx="6447501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A9A3-A0ED-40D0-8326-B44B8649E96A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8D7D4-2B28-4245-8C8E-CBC3172B90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83619-693D-4523-B078-36AE762B0361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28691-438E-4753-BA66-B6E97363E06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98604"/>
            <a:ext cx="2890896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514925"/>
            <a:ext cx="338515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777069"/>
            <a:ext cx="2890896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1C315-98F2-4ED8-B445-EB96E8C9EA6A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E0CA7-6C66-402B-9396-6EA1914B50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800600"/>
            <a:ext cx="64475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609600"/>
            <a:ext cx="6447501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5367338"/>
            <a:ext cx="644750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6289C-C2A2-463B-ADB2-789098B400B9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11F81-C59F-4886-A168-886193D340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3"/>
          <p:cNvGrpSpPr>
            <a:grpSpLocks/>
          </p:cNvGrpSpPr>
          <p:nvPr/>
        </p:nvGrpSpPr>
        <p:grpSpPr bwMode="auto">
          <a:xfrm>
            <a:off x="0" y="-7938"/>
            <a:ext cx="9144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0484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168"/>
              <a:ext cx="476461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7784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317" y="-8467"/>
              <a:ext cx="2588683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7706"/>
              <a:ext cx="325966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5384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17" y="-8467"/>
              <a:ext cx="1289049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33" y="-8467"/>
              <a:ext cx="1248833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7" y="3589086"/>
              <a:ext cx="181821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2981"/>
              <a:ext cx="44873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08000" y="609600"/>
            <a:ext cx="6446838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8000" y="2160588"/>
            <a:ext cx="64468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6042025"/>
            <a:ext cx="6842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B2EA6EB6-CB01-4E1B-BEE1-6A80FC89860C}" type="datetimeFigureOut">
              <a:rPr lang="ru-RU"/>
              <a:pPr>
                <a:defRPr/>
              </a:pPr>
              <a:t>20.04.2019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0" y="6042025"/>
            <a:ext cx="47228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3663" y="6042025"/>
            <a:ext cx="5111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A77E54B-BECD-49C8-8BF4-17A6555BB2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63" r:id="rId11"/>
    <p:sldLayoutId id="2147483758" r:id="rId12"/>
    <p:sldLayoutId id="2147483764" r:id="rId13"/>
    <p:sldLayoutId id="2147483759" r:id="rId14"/>
    <p:sldLayoutId id="2147483760" r:id="rId15"/>
    <p:sldLayoutId id="2147483761" r:id="rId16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1130300" y="2405063"/>
            <a:ext cx="5824538" cy="1646237"/>
          </a:xfrm>
        </p:spPr>
        <p:txBody>
          <a:bodyPr/>
          <a:lstStyle/>
          <a:p>
            <a:r>
              <a:rPr lang="ru-RU" b="1" smtClean="0"/>
              <a:t>АМУРСКИЙ ТИГР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8538" y="4051300"/>
            <a:ext cx="4686300" cy="10969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ПОДГОТОВИЛА: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Андреева Диана, ученица 3Д класса.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4294967295"/>
          </p:nvPr>
        </p:nvSpPr>
        <p:spPr>
          <a:xfrm>
            <a:off x="250825" y="333375"/>
            <a:ext cx="6805613" cy="2711450"/>
          </a:xfrm>
        </p:spPr>
        <p:txBody>
          <a:bodyPr/>
          <a:lstStyle/>
          <a:p>
            <a:pPr marL="0" indent="342900" algn="just" eaLnBrk="1" hangingPunct="1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Продолжительность жизни амурского тигра в дикой природе 16-18 лет, в неволе – до 25 лет. У амурского тигра в природе практически нет врагов, кроме человека. Это не агрессивные животные, и людей они стараются обходить стороной.</a:t>
            </a:r>
          </a:p>
          <a:p>
            <a:pPr marL="0" indent="342900" algn="just" eaLnBrk="1" hangingPunct="1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endParaRPr lang="ru-RU" altLang="ru-RU" sz="2000" dirty="0" smtClean="0"/>
          </a:p>
        </p:txBody>
      </p:sp>
      <p:pic>
        <p:nvPicPr>
          <p:cNvPr id="15364" name="Picture 2" descr="https://avatars.mds.yandex.net/get-pdb/216365/1ae5d53b-05b9-479d-8134-770cec9cae1b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3284538"/>
            <a:ext cx="4103688" cy="2736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4294967295"/>
          </p:nvPr>
        </p:nvSpPr>
        <p:spPr>
          <a:xfrm>
            <a:off x="539750" y="692150"/>
            <a:ext cx="6732588" cy="2066925"/>
          </a:xfrm>
        </p:spPr>
        <p:txBody>
          <a:bodyPr/>
          <a:lstStyle/>
          <a:p>
            <a:pPr marL="0" indent="0" algn="just" eaLnBrk="1" hangingPunct="1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природе из-за истребления человеком и из-за ухудшения экологии амурских тигров осталось сейчас меньше, чем в зоопарках - чуть больше 500 особей в России и 40 в Китае.</a:t>
            </a:r>
            <a:r>
              <a:rPr lang="ru-RU" altLang="ru-RU" sz="2000" dirty="0" smtClean="0"/>
              <a:t> </a:t>
            </a:r>
          </a:p>
        </p:txBody>
      </p:sp>
      <p:pic>
        <p:nvPicPr>
          <p:cNvPr id="16388" name="Picture 2" descr="https://avatars.mds.yandex.net/get-pdb/236760/cc329d2f-7615-42b2-84e8-9c7dc38928e8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3141663"/>
            <a:ext cx="5038725" cy="3311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>
          <a:xfrm>
            <a:off x="468313" y="260350"/>
            <a:ext cx="6696075" cy="1995488"/>
          </a:xfrm>
        </p:spPr>
        <p:txBody>
          <a:bodyPr/>
          <a:lstStyle/>
          <a:p>
            <a:pPr marL="0" indent="342900" algn="just" eaLnBrk="1" hangingPunct="1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ru-RU" alt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Амурский тигр внесен в Красную книгу России, охота на него запрещена. В Китае за убийство амурского тигра положена смертная казнь.</a:t>
            </a:r>
          </a:p>
        </p:txBody>
      </p:sp>
      <p:pic>
        <p:nvPicPr>
          <p:cNvPr id="17412" name="Picture 2" descr="https://avatars.mds.yandex.net/get-pdb/245485/1ef40193-608b-4ff5-be6d-7ee48a18b442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565400"/>
            <a:ext cx="3857625" cy="36433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4" descr="https://cf.ppt-online.org/files2/slide/o/OeQqiTxzhADaR9mUcZYS0ruM73JKgI6jvGoWXH/slide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7172" name="Picture 6" descr="https://cf.ppt-online.org/files2/slide/o/OeQqiTxzhADaR9mUcZYS0ruM73JKgI6jvGoWXH/slide-2.jpg"/>
          <p:cNvPicPr>
            <a:picLocks noChangeAspect="1" noChangeArrowheads="1"/>
          </p:cNvPicPr>
          <p:nvPr/>
        </p:nvPicPr>
        <p:blipFill>
          <a:blip r:embed="rId2" cstate="print"/>
          <a:srcRect l="23" t="30755" r="42533" b="20393"/>
          <a:stretch>
            <a:fillRect/>
          </a:stretch>
        </p:blipFill>
        <p:spPr bwMode="auto">
          <a:xfrm>
            <a:off x="755650" y="1268413"/>
            <a:ext cx="5040313" cy="2998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87388" y="333375"/>
            <a:ext cx="4748212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sz="4400" b="1" dirty="0">
                <a:solidFill>
                  <a:srgbClr val="3366FF"/>
                </a:solidFill>
                <a:latin typeface="+mn-lt"/>
              </a:rPr>
              <a:t>АМУРСКИЙ ТИГР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850" y="4437063"/>
            <a:ext cx="6985000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alt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Амурский тигр – самый красивый и сильный хищник. Тигр может победить даже медведя. Живет на севере России. Охотятся на тигра из-за его красивой шерсти.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7086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/>
              <a:t/>
            </a:r>
            <a:br>
              <a:rPr lang="ru-RU" b="1" smtClean="0"/>
            </a:br>
            <a:endParaRPr lang="ru-RU" smtClean="0"/>
          </a:p>
        </p:txBody>
      </p:sp>
      <p:sp>
        <p:nvSpPr>
          <p:cNvPr id="7171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7172" name="AutoShape 5" descr="https://3.bp.blogspot.com/-88rifzWBMUk/V-cGmTRkw2I/AAAAAAAA3TQ/50eWF85N0ZsStn9rsR3-dFAzebSaPQYOgCLcB/s1600/40766197-skachat-sreferat-po-amurskomu-tigr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7173" name="Picture 7" descr="https://3.bp.blogspot.com/-88rifzWBMUk/V-cGmTRkw2I/AAAAAAAA3TQ/50eWF85N0ZsStn9rsR3-dFAzebSaPQYOgCLcB/s1600/40766197-skachat-sreferat-po-amurskomu-tig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0013"/>
            <a:ext cx="9467850" cy="721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4294967295"/>
          </p:nvPr>
        </p:nvSpPr>
        <p:spPr>
          <a:xfrm>
            <a:off x="395288" y="4076700"/>
            <a:ext cx="7632700" cy="2232025"/>
          </a:xfrm>
        </p:spPr>
        <p:txBody>
          <a:bodyPr/>
          <a:lstStyle/>
          <a:p>
            <a:pPr marL="0" indent="342900" algn="just" eaLnBrk="1" hangingPunct="1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Амурский тигр – самый  крупный тигр на планете. Обитает он на Дальнем Востоке России, по берегам Амура и Уссури, и в Китае. Отсюда и другие названия этого животного:</a:t>
            </a:r>
          </a:p>
          <a:p>
            <a:pPr marL="0" indent="342900" algn="just" eaLnBrk="1" hangingPunct="1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ru-RU" altLang="ru-RU" sz="2400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дальневосточный или уссурийский тигр. </a:t>
            </a:r>
          </a:p>
        </p:txBody>
      </p:sp>
      <p:sp>
        <p:nvSpPr>
          <p:cNvPr id="8195" name="AutoShape 5" descr="http://www.tepid.ru/images_w/wap7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9221" name="Picture 7" descr="http://www.tepid.ru/images_w/wap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04813"/>
            <a:ext cx="4248150" cy="32496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4294967295"/>
          </p:nvPr>
        </p:nvSpPr>
        <p:spPr>
          <a:xfrm>
            <a:off x="611188" y="333375"/>
            <a:ext cx="6624637" cy="338455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Амурский тигр больше своих южных сородичей. Его длина вместе с хвостом может быть более 3 метров, а высота в холке более метра. Вес взрослого животного может достигать 300 кг. Его шерсть гуще и светлее, чем у других тигров. Полосатый рисунок на шкуре тигра уникален, как отпечатки пальца у человека: вы не найдёте двух тигров с одинаковым узором.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</a:p>
        </p:txBody>
      </p:sp>
      <p:sp>
        <p:nvSpPr>
          <p:cNvPr id="9219" name="AutoShape 5" descr="https://cdn2.arhivurokov.ru/viewImage.php?image=http://s.zefirka.net/images/2016-09-12/10-samyx-krasivyx-zhivotnyx-v-mire/10-samyx-krasivyx-zhivotnyx-v-mire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9220" name="AutoShape 7" descr="https://cdn2.arhivurokov.ru/viewImage.php?image=http://s.zefirka.net/images/2016-09-12/10-samyx-krasivyx-zhivotnyx-v-mire/10-samyx-krasivyx-zhivotnyx-v-mire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0246" name="Picture 9" descr="https://cdn2.arhivurokov.ru/viewImage.php?image=http://s.zefirka.net/images/2016-09-12/10-samyx-krasivyx-zhivotnyx-v-mire/10-samyx-krasivyx-zhivotnyx-v-mir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4221163"/>
            <a:ext cx="3382962" cy="22494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4294967295"/>
          </p:nvPr>
        </p:nvSpPr>
        <p:spPr>
          <a:xfrm>
            <a:off x="395288" y="260350"/>
            <a:ext cx="6202362" cy="2860675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Это единственный вид тигров, способный выжить в снежную зиму. Зимой шкура тигров светлеет, становится густой и пушистой. Больших снегов тигр не боится – ходить по ним ему помогают широкие лапы. </a:t>
            </a:r>
          </a:p>
          <a:p>
            <a:pPr algn="just" eaLnBrk="1" hangingPunct="1">
              <a:buFont typeface="Wingdings 3" pitchFamily="18" charset="2"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alt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243" name="AutoShape 2" descr="https://pbs.twimg.com/media/Dg3GCjOX4AA5UF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10244" name="AutoShape 6" descr="https://www.syl.ru/misc/i/ai/387416/25353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1270" name="Picture 8" descr="https://www.syl.ru/misc/i/ai/387416/25353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3213100"/>
            <a:ext cx="4191000" cy="3143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4294967295"/>
          </p:nvPr>
        </p:nvSpPr>
        <p:spPr>
          <a:xfrm>
            <a:off x="323850" y="260350"/>
            <a:ext cx="6778625" cy="4464050"/>
          </a:xfrm>
        </p:spPr>
        <p:txBody>
          <a:bodyPr rtlCol="0">
            <a:normAutofit fontScale="92500"/>
          </a:bodyPr>
          <a:lstStyle/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Тигры хищники, они почти постоянно находятся в движении. Обходя свою территорию, ищут добычу. Охотятся тигры, в основном, ночью, на крупных копытных: изюбря, кабана, пятнистых оленей. Чтобы поймать жертву, тигр ползком подбирается к ней, выгнув спину и упираясь задними лапами в землю. Но успехом на охоте завершается только одна из десяти попыток. Ему не под силу съесть сразу всю тушу крупного травоядного, тигр прячет ее, а потом снова возвращается, чтобы доесть.</a:t>
            </a:r>
          </a:p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b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267" name="AutoShape 2" descr="http://huntland.ru/wp-content/uploads/2018/11/amurskii_tigr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2293" name="Picture 4" descr="http://huntland.ru/wp-content/uploads/2018/11/amurskii_tigr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4221163"/>
            <a:ext cx="3214687" cy="2143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4294967295"/>
          </p:nvPr>
        </p:nvSpPr>
        <p:spPr>
          <a:xfrm>
            <a:off x="611188" y="333375"/>
            <a:ext cx="5868987" cy="3167063"/>
          </a:xfrm>
        </p:spPr>
        <p:txBody>
          <a:bodyPr/>
          <a:lstStyle/>
          <a:p>
            <a:pPr marL="0" indent="342900" algn="just" eaLnBrk="1" hangingPunct="1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Амурский тигр умеет не только охотиться, но и рыбачить – во время нереста он ловит рыбу на перекатах горных рек. Иногда тигры едят траву, чтобы восполнить недостаток витаминов. </a:t>
            </a:r>
          </a:p>
        </p:txBody>
      </p:sp>
      <p:sp>
        <p:nvSpPr>
          <p:cNvPr id="12291" name="AutoShape 2" descr="http://fototelegraf.ru/wp-content/uploads/2013/07/leto-17-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3317" name="Picture 4" descr="http://fototelegraf.ru/wp-content/uploads/2013/07/leto-17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149725"/>
            <a:ext cx="3592513" cy="2428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293" name="AutoShape 6" descr="https://animalreader.ru/wp-content/uploads/2014/09/bengal_tiger1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13319" name="Picture 8" descr="https://animalreader.ru/wp-content/uploads/2014/09/bengal_tiger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2781300"/>
            <a:ext cx="3222625" cy="208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4294967295"/>
          </p:nvPr>
        </p:nvSpPr>
        <p:spPr>
          <a:xfrm>
            <a:off x="539750" y="476250"/>
            <a:ext cx="6194425" cy="2808288"/>
          </a:xfrm>
        </p:spPr>
        <p:txBody>
          <a:bodyPr/>
          <a:lstStyle/>
          <a:p>
            <a:pPr marL="0" indent="342900" algn="just" eaLnBrk="1" hangingPunct="1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Потомство у тигров чаще всего появляется весной. Рождается 2-3 тигренка, они слепые и беззубые, как котята. До двух месяцев тигрята питаются молоком, потом мать начинает носить им мясо, а с полугода они сопровождают мать на охоте и учатся охотиться.</a:t>
            </a:r>
          </a:p>
          <a:p>
            <a:pPr marL="0" indent="342900" algn="just" eaLnBrk="1" hangingPunct="1">
              <a:spcBef>
                <a:spcPts val="0"/>
              </a:spcBef>
              <a:buFont typeface="Wingdings 3" pitchFamily="18" charset="2"/>
              <a:buNone/>
              <a:defRPr/>
            </a:pPr>
            <a:r>
              <a:rPr lang="ru-RU" alt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endParaRPr lang="ru-RU" altLang="ru-RU" sz="2400" dirty="0" smtClean="0"/>
          </a:p>
        </p:txBody>
      </p:sp>
      <p:pic>
        <p:nvPicPr>
          <p:cNvPr id="14340" name="Picture 5" descr="https://avatars.mds.yandex.net/get-pdb/1016956/2bb1b102-edd0-4ea0-a081-e06e68e510e8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644900"/>
            <a:ext cx="3600450" cy="2706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1952</TotalTime>
  <Words>441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 3</vt:lpstr>
      <vt:lpstr>Calibri</vt:lpstr>
      <vt:lpstr>Тема2</vt:lpstr>
      <vt:lpstr>АМУРСКИЙ ТИГР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Калугина</dc:creator>
  <cp:lastModifiedBy>Admin</cp:lastModifiedBy>
  <cp:revision>77</cp:revision>
  <dcterms:created xsi:type="dcterms:W3CDTF">2013-07-18T07:27:30Z</dcterms:created>
  <dcterms:modified xsi:type="dcterms:W3CDTF">2019-04-20T13:07:13Z</dcterms:modified>
</cp:coreProperties>
</file>