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7" r:id="rId4"/>
    <p:sldId id="276" r:id="rId5"/>
    <p:sldId id="256" r:id="rId6"/>
    <p:sldId id="257" r:id="rId7"/>
    <p:sldId id="261" r:id="rId8"/>
    <p:sldId id="262" r:id="rId9"/>
    <p:sldId id="263" r:id="rId10"/>
    <p:sldId id="264" r:id="rId11"/>
    <p:sldId id="265" r:id="rId12"/>
    <p:sldId id="269" r:id="rId13"/>
    <p:sldId id="268" r:id="rId14"/>
    <p:sldId id="271" r:id="rId15"/>
    <p:sldId id="275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EE27DA-FC36-43FC-889B-C6B5C6203DDF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AB8AD2-5152-491C-9F03-E018B832154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Парный согласный в корне слова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2890CC-E23F-4193-9819-74A99E697C40}" type="parTrans" cxnId="{2AA41409-7122-4DAF-B6E7-ECE4A8D6E273}">
      <dgm:prSet/>
      <dgm:spPr/>
      <dgm:t>
        <a:bodyPr/>
        <a:lstStyle/>
        <a:p>
          <a:endParaRPr lang="ru-RU"/>
        </a:p>
      </dgm:t>
    </dgm:pt>
    <dgm:pt modelId="{FAFAFAE6-73DA-4DF8-981E-0953B93EE8BB}" type="sibTrans" cxnId="{2AA41409-7122-4DAF-B6E7-ECE4A8D6E273}">
      <dgm:prSet/>
      <dgm:spPr/>
      <dgm:t>
        <a:bodyPr/>
        <a:lstStyle/>
        <a:p>
          <a:endParaRPr lang="ru-RU"/>
        </a:p>
      </dgm:t>
    </dgm:pt>
    <dgm:pt modelId="{40B55321-369C-4FA3-B66F-FD2264DF32A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Изменить форму слова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E76C08-FC82-45E9-8ECD-CC27C9C1D32D}" type="parTrans" cxnId="{62C4A42E-AB72-4A5B-A786-C01E08899B15}">
      <dgm:prSet/>
      <dgm:spPr/>
      <dgm:t>
        <a:bodyPr/>
        <a:lstStyle/>
        <a:p>
          <a:endParaRPr lang="ru-RU"/>
        </a:p>
      </dgm:t>
    </dgm:pt>
    <dgm:pt modelId="{B11CA318-C913-485B-8E37-AC1DA80E9DBD}" type="sibTrans" cxnId="{62C4A42E-AB72-4A5B-A786-C01E08899B15}">
      <dgm:prSet/>
      <dgm:spPr/>
      <dgm:t>
        <a:bodyPr/>
        <a:lstStyle/>
        <a:p>
          <a:endParaRPr lang="ru-RU"/>
        </a:p>
      </dgm:t>
    </dgm:pt>
    <dgm:pt modelId="{58B692B4-A237-4762-997F-54EAC450EF2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Подобрать однокоренное слово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D7D482-CD48-48EB-9C19-AAC9510BA395}" type="parTrans" cxnId="{44519996-53ED-42AC-9A47-343AE177A4E6}">
      <dgm:prSet/>
      <dgm:spPr/>
      <dgm:t>
        <a:bodyPr/>
        <a:lstStyle/>
        <a:p>
          <a:endParaRPr lang="ru-RU"/>
        </a:p>
      </dgm:t>
    </dgm:pt>
    <dgm:pt modelId="{861AAA40-80CB-44F0-84E7-1D3CA4331539}" type="sibTrans" cxnId="{44519996-53ED-42AC-9A47-343AE177A4E6}">
      <dgm:prSet/>
      <dgm:spPr/>
      <dgm:t>
        <a:bodyPr/>
        <a:lstStyle/>
        <a:p>
          <a:endParaRPr lang="ru-RU"/>
        </a:p>
      </dgm:t>
    </dgm:pt>
    <dgm:pt modelId="{45BAE1AA-C0A1-4F66-9AA3-4AA2CC962F28}">
      <dgm:prSet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или звук </a:t>
          </a:r>
        </a:p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[л], [м], [</a:t>
          </a:r>
          <a:r>
            <a:rPr lang="ru-RU" sz="2400" b="1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н</a:t>
          </a:r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], [</a:t>
          </a:r>
          <a:r>
            <a:rPr lang="ru-RU" sz="2400" b="1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</a:t>
          </a:r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], [в]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FD65BC-3F8D-4ACE-A89B-77852F13CC1B}" type="parTrans" cxnId="{34D4885D-2F8C-4A18-9AEB-1ED6DC5B0044}">
      <dgm:prSet/>
      <dgm:spPr/>
      <dgm:t>
        <a:bodyPr/>
        <a:lstStyle/>
        <a:p>
          <a:endParaRPr lang="ru-RU"/>
        </a:p>
      </dgm:t>
    </dgm:pt>
    <dgm:pt modelId="{5A4B1FB7-03D5-4863-91EA-DD5C0DF9665C}" type="sibTrans" cxnId="{34D4885D-2F8C-4A18-9AEB-1ED6DC5B0044}">
      <dgm:prSet/>
      <dgm:spPr/>
      <dgm:t>
        <a:bodyPr/>
        <a:lstStyle/>
        <a:p>
          <a:endParaRPr lang="ru-RU"/>
        </a:p>
      </dgm:t>
    </dgm:pt>
    <dgm:pt modelId="{2804CA28-E0F4-479E-A9CD-772CB6D6DD89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так, чтобы после согласного стоял гласный звук</a:t>
          </a:r>
          <a:endParaRPr lang="ru-RU" dirty="0"/>
        </a:p>
      </dgm:t>
    </dgm:pt>
    <dgm:pt modelId="{E9EA09EB-3485-49C0-BDE5-0DCADF46414E}" type="parTrans" cxnId="{1FCF2E9C-40B6-4BEF-8EB7-23C29FB2BD58}">
      <dgm:prSet/>
      <dgm:spPr/>
      <dgm:t>
        <a:bodyPr/>
        <a:lstStyle/>
        <a:p>
          <a:endParaRPr lang="ru-RU"/>
        </a:p>
      </dgm:t>
    </dgm:pt>
    <dgm:pt modelId="{D01D3E13-348B-4DD1-B559-BCA515414D87}" type="sibTrans" cxnId="{1FCF2E9C-40B6-4BEF-8EB7-23C29FB2BD58}">
      <dgm:prSet/>
      <dgm:spPr/>
    </dgm:pt>
    <dgm:pt modelId="{E5F43E89-AE62-4873-AD22-B52CA855E9FF}" type="pres">
      <dgm:prSet presAssocID="{6BEE27DA-FC36-43FC-889B-C6B5C6203DD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9FECD0-0E55-418F-95BC-3EFD490FB422}" type="pres">
      <dgm:prSet presAssocID="{94AB8AD2-5152-491C-9F03-E018B8321546}" presName="centerShape" presStyleLbl="node0" presStyleIdx="0" presStyleCnt="1" custScaleX="195887" custScaleY="155969" custLinFactNeighborX="-3018"/>
      <dgm:spPr/>
      <dgm:t>
        <a:bodyPr/>
        <a:lstStyle/>
        <a:p>
          <a:endParaRPr lang="ru-RU"/>
        </a:p>
      </dgm:t>
    </dgm:pt>
    <dgm:pt modelId="{78E775D0-055F-4663-9CFC-2759143B827C}" type="pres">
      <dgm:prSet presAssocID="{C0E76C08-FC82-45E9-8ECD-CC27C9C1D32D}" presName="parTrans" presStyleLbl="sibTrans2D1" presStyleIdx="0" presStyleCnt="4"/>
      <dgm:spPr/>
      <dgm:t>
        <a:bodyPr/>
        <a:lstStyle/>
        <a:p>
          <a:endParaRPr lang="ru-RU"/>
        </a:p>
      </dgm:t>
    </dgm:pt>
    <dgm:pt modelId="{6AB27DD4-475F-4CF9-8377-9E7EF97B4455}" type="pres">
      <dgm:prSet presAssocID="{C0E76C08-FC82-45E9-8ECD-CC27C9C1D32D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66048420-EE52-4EEB-BC71-E9310CB824A6}" type="pres">
      <dgm:prSet presAssocID="{40B55321-369C-4FA3-B66F-FD2264DF32AB}" presName="node" presStyleLbl="node1" presStyleIdx="0" presStyleCnt="4" custScaleX="195887" custScaleY="155969" custRadScaleRad="163654" custRadScaleInc="-127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3C9494-208E-4F09-8CC5-CBBB9ABD3B74}" type="pres">
      <dgm:prSet presAssocID="{56D7D482-CD48-48EB-9C19-AAC9510BA395}" presName="parTrans" presStyleLbl="sibTrans2D1" presStyleIdx="1" presStyleCnt="4"/>
      <dgm:spPr/>
      <dgm:t>
        <a:bodyPr/>
        <a:lstStyle/>
        <a:p>
          <a:endParaRPr lang="ru-RU"/>
        </a:p>
      </dgm:t>
    </dgm:pt>
    <dgm:pt modelId="{D6DF12C3-950B-472E-AB9B-B61219BE1E14}" type="pres">
      <dgm:prSet presAssocID="{56D7D482-CD48-48EB-9C19-AAC9510BA395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43866321-E1A9-42B0-A854-C4B907FD689F}" type="pres">
      <dgm:prSet presAssocID="{58B692B4-A237-4762-997F-54EAC450EF29}" presName="node" presStyleLbl="node1" presStyleIdx="1" presStyleCnt="4" custScaleX="218288" custScaleY="168657" custRadScaleRad="159072" custRadScaleInc="-59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91A9AB-5437-46C0-A72B-47E72AD975B0}" type="pres">
      <dgm:prSet presAssocID="{E9EA09EB-3485-49C0-BDE5-0DCADF46414E}" presName="parTrans" presStyleLbl="sibTrans2D1" presStyleIdx="2" presStyleCnt="4"/>
      <dgm:spPr/>
      <dgm:t>
        <a:bodyPr/>
        <a:lstStyle/>
        <a:p>
          <a:endParaRPr lang="ru-RU"/>
        </a:p>
      </dgm:t>
    </dgm:pt>
    <dgm:pt modelId="{BFE950F2-9D5E-450C-9859-6DEA4429AE86}" type="pres">
      <dgm:prSet presAssocID="{E9EA09EB-3485-49C0-BDE5-0DCADF46414E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5FFB1CAA-2EC1-4202-83AC-1A1ADFE19D21}" type="pres">
      <dgm:prSet presAssocID="{2804CA28-E0F4-479E-A9CD-772CB6D6DD89}" presName="node" presStyleLbl="node1" presStyleIdx="2" presStyleCnt="4" custScaleX="195887" custScaleY="189756" custRadScaleRad="157207" custRadScaleInc="143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62AC9-9D37-437C-AFF1-434286D77037}" type="pres">
      <dgm:prSet presAssocID="{6AFD65BC-3F8D-4ACE-A89B-77852F13CC1B}" presName="parTrans" presStyleLbl="sibTrans2D1" presStyleIdx="3" presStyleCnt="4"/>
      <dgm:spPr/>
      <dgm:t>
        <a:bodyPr/>
        <a:lstStyle/>
        <a:p>
          <a:endParaRPr lang="ru-RU"/>
        </a:p>
      </dgm:t>
    </dgm:pt>
    <dgm:pt modelId="{89172AC0-974B-4AC2-8E25-F6E5871BB014}" type="pres">
      <dgm:prSet presAssocID="{6AFD65BC-3F8D-4ACE-A89B-77852F13CC1B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2C304F1-1520-4FA3-874D-A3EB45E5F87B}" type="pres">
      <dgm:prSet presAssocID="{45BAE1AA-C0A1-4F66-9AA3-4AA2CC962F28}" presName="node" presStyleLbl="node1" presStyleIdx="3" presStyleCnt="4" custScaleX="195887" custScaleY="144968" custRadScaleRad="157224" custRadScaleInc="-336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CF2E9C-40B6-4BEF-8EB7-23C29FB2BD58}" srcId="{94AB8AD2-5152-491C-9F03-E018B8321546}" destId="{2804CA28-E0F4-479E-A9CD-772CB6D6DD89}" srcOrd="2" destOrd="0" parTransId="{E9EA09EB-3485-49C0-BDE5-0DCADF46414E}" sibTransId="{D01D3E13-348B-4DD1-B559-BCA515414D87}"/>
    <dgm:cxn modelId="{44519996-53ED-42AC-9A47-343AE177A4E6}" srcId="{94AB8AD2-5152-491C-9F03-E018B8321546}" destId="{58B692B4-A237-4762-997F-54EAC450EF29}" srcOrd="1" destOrd="0" parTransId="{56D7D482-CD48-48EB-9C19-AAC9510BA395}" sibTransId="{861AAA40-80CB-44F0-84E7-1D3CA4331539}"/>
    <dgm:cxn modelId="{72E33EF8-3407-41F0-BA62-4016CBA5DB12}" type="presOf" srcId="{40B55321-369C-4FA3-B66F-FD2264DF32AB}" destId="{66048420-EE52-4EEB-BC71-E9310CB824A6}" srcOrd="0" destOrd="0" presId="urn:microsoft.com/office/officeart/2005/8/layout/radial5"/>
    <dgm:cxn modelId="{CA88EE1E-9D36-4C55-A299-2D6015C47607}" type="presOf" srcId="{94AB8AD2-5152-491C-9F03-E018B8321546}" destId="{0F9FECD0-0E55-418F-95BC-3EFD490FB422}" srcOrd="0" destOrd="0" presId="urn:microsoft.com/office/officeart/2005/8/layout/radial5"/>
    <dgm:cxn modelId="{E4D8316A-0F95-4DB3-B5A0-BBB3B7A26F4E}" type="presOf" srcId="{6BEE27DA-FC36-43FC-889B-C6B5C6203DDF}" destId="{E5F43E89-AE62-4873-AD22-B52CA855E9FF}" srcOrd="0" destOrd="0" presId="urn:microsoft.com/office/officeart/2005/8/layout/radial5"/>
    <dgm:cxn modelId="{C6DC4239-D2A1-418C-ACC1-354B492E2ABA}" type="presOf" srcId="{56D7D482-CD48-48EB-9C19-AAC9510BA395}" destId="{6C3C9494-208E-4F09-8CC5-CBBB9ABD3B74}" srcOrd="0" destOrd="0" presId="urn:microsoft.com/office/officeart/2005/8/layout/radial5"/>
    <dgm:cxn modelId="{82A88608-E652-468D-A723-6EF1598F9FA3}" type="presOf" srcId="{6AFD65BC-3F8D-4ACE-A89B-77852F13CC1B}" destId="{4D862AC9-9D37-437C-AFF1-434286D77037}" srcOrd="0" destOrd="0" presId="urn:microsoft.com/office/officeart/2005/8/layout/radial5"/>
    <dgm:cxn modelId="{62C4A42E-AB72-4A5B-A786-C01E08899B15}" srcId="{94AB8AD2-5152-491C-9F03-E018B8321546}" destId="{40B55321-369C-4FA3-B66F-FD2264DF32AB}" srcOrd="0" destOrd="0" parTransId="{C0E76C08-FC82-45E9-8ECD-CC27C9C1D32D}" sibTransId="{B11CA318-C913-485B-8E37-AC1DA80E9DBD}"/>
    <dgm:cxn modelId="{A71E82B3-BD46-48F8-8379-3C173FE73ACB}" type="presOf" srcId="{E9EA09EB-3485-49C0-BDE5-0DCADF46414E}" destId="{BFE950F2-9D5E-450C-9859-6DEA4429AE86}" srcOrd="1" destOrd="0" presId="urn:microsoft.com/office/officeart/2005/8/layout/radial5"/>
    <dgm:cxn modelId="{1C9C102F-D89A-4FD7-A9CD-05453F035A46}" type="presOf" srcId="{56D7D482-CD48-48EB-9C19-AAC9510BA395}" destId="{D6DF12C3-950B-472E-AB9B-B61219BE1E14}" srcOrd="1" destOrd="0" presId="urn:microsoft.com/office/officeart/2005/8/layout/radial5"/>
    <dgm:cxn modelId="{F90287B8-A51A-420F-88E9-074585694276}" type="presOf" srcId="{45BAE1AA-C0A1-4F66-9AA3-4AA2CC962F28}" destId="{52C304F1-1520-4FA3-874D-A3EB45E5F87B}" srcOrd="0" destOrd="0" presId="urn:microsoft.com/office/officeart/2005/8/layout/radial5"/>
    <dgm:cxn modelId="{2AA41409-7122-4DAF-B6E7-ECE4A8D6E273}" srcId="{6BEE27DA-FC36-43FC-889B-C6B5C6203DDF}" destId="{94AB8AD2-5152-491C-9F03-E018B8321546}" srcOrd="0" destOrd="0" parTransId="{A22890CC-E23F-4193-9819-74A99E697C40}" sibTransId="{FAFAFAE6-73DA-4DF8-981E-0953B93EE8BB}"/>
    <dgm:cxn modelId="{3FB755A3-7816-4C05-810E-8BFF551C8F1F}" type="presOf" srcId="{E9EA09EB-3485-49C0-BDE5-0DCADF46414E}" destId="{2391A9AB-5437-46C0-A72B-47E72AD975B0}" srcOrd="0" destOrd="0" presId="urn:microsoft.com/office/officeart/2005/8/layout/radial5"/>
    <dgm:cxn modelId="{822A4E18-C6D0-469A-93C8-7F74EB262512}" type="presOf" srcId="{6AFD65BC-3F8D-4ACE-A89B-77852F13CC1B}" destId="{89172AC0-974B-4AC2-8E25-F6E5871BB014}" srcOrd="1" destOrd="0" presId="urn:microsoft.com/office/officeart/2005/8/layout/radial5"/>
    <dgm:cxn modelId="{E37BD7EC-FD3E-4DA5-9D8E-564C8B3DF673}" type="presOf" srcId="{C0E76C08-FC82-45E9-8ECD-CC27C9C1D32D}" destId="{6AB27DD4-475F-4CF9-8377-9E7EF97B4455}" srcOrd="1" destOrd="0" presId="urn:microsoft.com/office/officeart/2005/8/layout/radial5"/>
    <dgm:cxn modelId="{04207D6F-529F-4A3A-907E-C0037948A67E}" type="presOf" srcId="{2804CA28-E0F4-479E-A9CD-772CB6D6DD89}" destId="{5FFB1CAA-2EC1-4202-83AC-1A1ADFE19D21}" srcOrd="0" destOrd="0" presId="urn:microsoft.com/office/officeart/2005/8/layout/radial5"/>
    <dgm:cxn modelId="{34D4885D-2F8C-4A18-9AEB-1ED6DC5B0044}" srcId="{94AB8AD2-5152-491C-9F03-E018B8321546}" destId="{45BAE1AA-C0A1-4F66-9AA3-4AA2CC962F28}" srcOrd="3" destOrd="0" parTransId="{6AFD65BC-3F8D-4ACE-A89B-77852F13CC1B}" sibTransId="{5A4B1FB7-03D5-4863-91EA-DD5C0DF9665C}"/>
    <dgm:cxn modelId="{AA3F07D2-178B-4281-A822-5277A7C0EFF9}" type="presOf" srcId="{58B692B4-A237-4762-997F-54EAC450EF29}" destId="{43866321-E1A9-42B0-A854-C4B907FD689F}" srcOrd="0" destOrd="0" presId="urn:microsoft.com/office/officeart/2005/8/layout/radial5"/>
    <dgm:cxn modelId="{1739CDF5-69C2-4FDC-B274-D00C26E8D368}" type="presOf" srcId="{C0E76C08-FC82-45E9-8ECD-CC27C9C1D32D}" destId="{78E775D0-055F-4663-9CFC-2759143B827C}" srcOrd="0" destOrd="0" presId="urn:microsoft.com/office/officeart/2005/8/layout/radial5"/>
    <dgm:cxn modelId="{69DF8C22-6D41-4CC9-9003-C7DA07774E99}" type="presParOf" srcId="{E5F43E89-AE62-4873-AD22-B52CA855E9FF}" destId="{0F9FECD0-0E55-418F-95BC-3EFD490FB422}" srcOrd="0" destOrd="0" presId="urn:microsoft.com/office/officeart/2005/8/layout/radial5"/>
    <dgm:cxn modelId="{9F194B3F-F934-4000-ACC0-22B082479589}" type="presParOf" srcId="{E5F43E89-AE62-4873-AD22-B52CA855E9FF}" destId="{78E775D0-055F-4663-9CFC-2759143B827C}" srcOrd="1" destOrd="0" presId="urn:microsoft.com/office/officeart/2005/8/layout/radial5"/>
    <dgm:cxn modelId="{EBBEEF33-440F-4215-BBE1-2DAA37DBCCFD}" type="presParOf" srcId="{78E775D0-055F-4663-9CFC-2759143B827C}" destId="{6AB27DD4-475F-4CF9-8377-9E7EF97B4455}" srcOrd="0" destOrd="0" presId="urn:microsoft.com/office/officeart/2005/8/layout/radial5"/>
    <dgm:cxn modelId="{78AD9DB5-94F6-42F1-A40B-052036F07FCD}" type="presParOf" srcId="{E5F43E89-AE62-4873-AD22-B52CA855E9FF}" destId="{66048420-EE52-4EEB-BC71-E9310CB824A6}" srcOrd="2" destOrd="0" presId="urn:microsoft.com/office/officeart/2005/8/layout/radial5"/>
    <dgm:cxn modelId="{E0C29F02-6476-49EC-8DD1-7854FA29F003}" type="presParOf" srcId="{E5F43E89-AE62-4873-AD22-B52CA855E9FF}" destId="{6C3C9494-208E-4F09-8CC5-CBBB9ABD3B74}" srcOrd="3" destOrd="0" presId="urn:microsoft.com/office/officeart/2005/8/layout/radial5"/>
    <dgm:cxn modelId="{DCC365F7-6D6C-4118-BB06-AF5513303BE7}" type="presParOf" srcId="{6C3C9494-208E-4F09-8CC5-CBBB9ABD3B74}" destId="{D6DF12C3-950B-472E-AB9B-B61219BE1E14}" srcOrd="0" destOrd="0" presId="urn:microsoft.com/office/officeart/2005/8/layout/radial5"/>
    <dgm:cxn modelId="{DE871AF1-3BE5-4119-8DC1-8D4F7A3875D4}" type="presParOf" srcId="{E5F43E89-AE62-4873-AD22-B52CA855E9FF}" destId="{43866321-E1A9-42B0-A854-C4B907FD689F}" srcOrd="4" destOrd="0" presId="urn:microsoft.com/office/officeart/2005/8/layout/radial5"/>
    <dgm:cxn modelId="{08A1F2D8-55B4-4C7B-8D84-2850A3AFDDB7}" type="presParOf" srcId="{E5F43E89-AE62-4873-AD22-B52CA855E9FF}" destId="{2391A9AB-5437-46C0-A72B-47E72AD975B0}" srcOrd="5" destOrd="0" presId="urn:microsoft.com/office/officeart/2005/8/layout/radial5"/>
    <dgm:cxn modelId="{B8A7A0A1-3F03-42BB-8739-6829E1E311F0}" type="presParOf" srcId="{2391A9AB-5437-46C0-A72B-47E72AD975B0}" destId="{BFE950F2-9D5E-450C-9859-6DEA4429AE86}" srcOrd="0" destOrd="0" presId="urn:microsoft.com/office/officeart/2005/8/layout/radial5"/>
    <dgm:cxn modelId="{E5160F47-EBE7-4486-8677-9C62CFC094F6}" type="presParOf" srcId="{E5F43E89-AE62-4873-AD22-B52CA855E9FF}" destId="{5FFB1CAA-2EC1-4202-83AC-1A1ADFE19D21}" srcOrd="6" destOrd="0" presId="urn:microsoft.com/office/officeart/2005/8/layout/radial5"/>
    <dgm:cxn modelId="{3B29CB96-53B9-4FF9-B488-83FA711650EA}" type="presParOf" srcId="{E5F43E89-AE62-4873-AD22-B52CA855E9FF}" destId="{4D862AC9-9D37-437C-AFF1-434286D77037}" srcOrd="7" destOrd="0" presId="urn:microsoft.com/office/officeart/2005/8/layout/radial5"/>
    <dgm:cxn modelId="{28B21C23-172F-4DDE-BB12-D3EFF2FA5506}" type="presParOf" srcId="{4D862AC9-9D37-437C-AFF1-434286D77037}" destId="{89172AC0-974B-4AC2-8E25-F6E5871BB014}" srcOrd="0" destOrd="0" presId="urn:microsoft.com/office/officeart/2005/8/layout/radial5"/>
    <dgm:cxn modelId="{0E5BBAFC-198B-4CC1-A4DE-97C324D5407B}" type="presParOf" srcId="{E5F43E89-AE62-4873-AD22-B52CA855E9FF}" destId="{52C304F1-1520-4FA3-874D-A3EB45E5F87B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9FECD0-0E55-418F-95BC-3EFD490FB422}">
      <dsp:nvSpPr>
        <dsp:cNvPr id="0" name=""/>
        <dsp:cNvSpPr/>
      </dsp:nvSpPr>
      <dsp:spPr>
        <a:xfrm>
          <a:off x="2376261" y="1336933"/>
          <a:ext cx="2518728" cy="2005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Парный согласный в корне слова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76261" y="1336933"/>
        <a:ext cx="2518728" cy="2005460"/>
      </dsp:txXfrm>
    </dsp:sp>
    <dsp:sp modelId="{78E775D0-055F-4663-9CFC-2759143B827C}">
      <dsp:nvSpPr>
        <dsp:cNvPr id="0" name=""/>
        <dsp:cNvSpPr/>
      </dsp:nvSpPr>
      <dsp:spPr>
        <a:xfrm rot="12826202">
          <a:off x="2311554" y="1331080"/>
          <a:ext cx="285307" cy="437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2826202">
        <a:off x="2311554" y="1331080"/>
        <a:ext cx="285307" cy="437174"/>
      </dsp:txXfrm>
    </dsp:sp>
    <dsp:sp modelId="{66048420-EE52-4EEB-BC71-E9310CB824A6}">
      <dsp:nvSpPr>
        <dsp:cNvPr id="0" name=""/>
        <dsp:cNvSpPr/>
      </dsp:nvSpPr>
      <dsp:spPr>
        <a:xfrm>
          <a:off x="3" y="-252034"/>
          <a:ext cx="2518728" cy="2005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Изменить форму слова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" y="-252034"/>
        <a:ext cx="2518728" cy="2005460"/>
      </dsp:txXfrm>
    </dsp:sp>
    <dsp:sp modelId="{6C3C9494-208E-4F09-8CC5-CBBB9ABD3B74}">
      <dsp:nvSpPr>
        <dsp:cNvPr id="0" name=""/>
        <dsp:cNvSpPr/>
      </dsp:nvSpPr>
      <dsp:spPr>
        <a:xfrm rot="20050443">
          <a:off x="4774365" y="1523163"/>
          <a:ext cx="193348" cy="437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0050443">
        <a:off x="4774365" y="1523163"/>
        <a:ext cx="193348" cy="437174"/>
      </dsp:txXfrm>
    </dsp:sp>
    <dsp:sp modelId="{43866321-E1A9-42B0-A854-C4B907FD689F}">
      <dsp:nvSpPr>
        <dsp:cNvPr id="0" name=""/>
        <dsp:cNvSpPr/>
      </dsp:nvSpPr>
      <dsp:spPr>
        <a:xfrm>
          <a:off x="4826085" y="0"/>
          <a:ext cx="2806762" cy="21686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Подобрать однокоренное слово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26085" y="0"/>
        <a:ext cx="2806762" cy="2168603"/>
      </dsp:txXfrm>
    </dsp:sp>
    <dsp:sp modelId="{2391A9AB-5437-46C0-A72B-47E72AD975B0}">
      <dsp:nvSpPr>
        <dsp:cNvPr id="0" name=""/>
        <dsp:cNvSpPr/>
      </dsp:nvSpPr>
      <dsp:spPr>
        <a:xfrm rot="9168780">
          <a:off x="2416575" y="2715807"/>
          <a:ext cx="122361" cy="437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9168780">
        <a:off x="2416575" y="2715807"/>
        <a:ext cx="122361" cy="437174"/>
      </dsp:txXfrm>
    </dsp:sp>
    <dsp:sp modelId="{5FFB1CAA-2EC1-4202-83AC-1A1ADFE19D21}">
      <dsp:nvSpPr>
        <dsp:cNvPr id="0" name=""/>
        <dsp:cNvSpPr/>
      </dsp:nvSpPr>
      <dsp:spPr>
        <a:xfrm>
          <a:off x="0" y="2340266"/>
          <a:ext cx="2518728" cy="24398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так, чтобы после согласного стоял гласный звук</a:t>
          </a:r>
          <a:endParaRPr lang="ru-RU" sz="2200" kern="1200" dirty="0"/>
        </a:p>
      </dsp:txBody>
      <dsp:txXfrm>
        <a:off x="0" y="2340266"/>
        <a:ext cx="2518728" cy="2439895"/>
      </dsp:txXfrm>
    </dsp:sp>
    <dsp:sp modelId="{4D862AC9-9D37-437C-AFF1-434286D77037}">
      <dsp:nvSpPr>
        <dsp:cNvPr id="0" name=""/>
        <dsp:cNvSpPr/>
      </dsp:nvSpPr>
      <dsp:spPr>
        <a:xfrm rot="1665816">
          <a:off x="4781789" y="2805727"/>
          <a:ext cx="308792" cy="437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665816">
        <a:off x="4781789" y="2805727"/>
        <a:ext cx="308792" cy="437174"/>
      </dsp:txXfrm>
    </dsp:sp>
    <dsp:sp modelId="{52C304F1-1520-4FA3-874D-A3EB45E5F87B}">
      <dsp:nvSpPr>
        <dsp:cNvPr id="0" name=""/>
        <dsp:cNvSpPr/>
      </dsp:nvSpPr>
      <dsp:spPr>
        <a:xfrm>
          <a:off x="4968548" y="2772312"/>
          <a:ext cx="2518728" cy="18640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или звук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[л], [м], [</a:t>
          </a:r>
          <a:r>
            <a:rPr lang="ru-RU" sz="2400" b="1" kern="1200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н</a:t>
          </a: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], [</a:t>
          </a:r>
          <a:r>
            <a:rPr lang="ru-RU" sz="2400" b="1" kern="1200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</a:t>
          </a: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], [в]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68548" y="2772312"/>
        <a:ext cx="2518728" cy="1864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2EF43-4F36-4F6B-88FB-83C4ABE36E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1FE21-E01A-4A55-85D0-1C3F00924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4584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/>
              <a:t>29 ноября.</a:t>
            </a:r>
            <a:br>
              <a:rPr lang="ru-RU" sz="5400" b="1" i="1" dirty="0" smtClean="0"/>
            </a:br>
            <a:r>
              <a:rPr lang="ru-RU" sz="5400" b="1" i="1" dirty="0" smtClean="0"/>
              <a:t>Классная работа.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31429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б  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в  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г   к   у  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т   ж  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Карточка 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488832" cy="4525963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Тополь высокий, а шиповник……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( ______________).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Река широкая, а ручей………… (_______________).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Камень тяжёлый, а пух………… (________________ 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Редька горькая, а груша………… (________________ ).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Поработали мы дружно,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Отдохнуть сейчас нам нужно.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User\Рабочий стол\Картинки у уроку\физ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204864"/>
            <a:ext cx="5663552" cy="4001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User\Рабочий стол\Картинки у уроку\работа в группе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1526" y="1873002"/>
            <a:ext cx="4400948" cy="3980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836712"/>
            <a:ext cx="7632848" cy="5289451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Подчеркните слова с парными согласными в корне, подобрав устно проверочное слово.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Ночью был легкий мороз. </a:t>
            </a:r>
          </a:p>
          <a:p>
            <a:pPr algn="just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Выпал первый снег. Он </a:t>
            </a:r>
          </a:p>
          <a:p>
            <a:pPr algn="just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мягкий, белый, пушистый. </a:t>
            </a:r>
          </a:p>
          <a:p>
            <a:pPr algn="just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 играют в снежки. </a:t>
            </a:r>
          </a:p>
          <a:p>
            <a:pPr algn="just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Красив зимний наряд земли!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844824"/>
            <a:ext cx="7560840" cy="4752528"/>
          </a:xfrm>
        </p:spPr>
        <p:txBody>
          <a:bodyPr>
            <a:normAutofit/>
          </a:bodyPr>
          <a:lstStyle/>
          <a:p>
            <a:pPr lvl="0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 сегодняшнем уроке я повторил…</a:t>
            </a:r>
          </a:p>
          <a:p>
            <a:pPr lvl="0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 этом уроке я похвалил бы себя за…</a:t>
            </a:r>
          </a:p>
          <a:p>
            <a:pPr lvl="0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 этом уроке самым интересным для меня было…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pic>
        <p:nvPicPr>
          <p:cNvPr id="7" name="Содержимое 6" descr="slide_1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620688"/>
            <a:ext cx="7704856" cy="5904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3387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 по выбору.</a:t>
            </a: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532037"/>
            <a:ext cx="7632848" cy="3849291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Стр. 113 №214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Стр. 114 №217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Стр. 115 №220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pic>
        <p:nvPicPr>
          <p:cNvPr id="5" name="Содержимое 4" descr="img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620688"/>
            <a:ext cx="7776864" cy="583264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«Проверь себя»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9421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Б	В	Г	Д	Ж	З</a:t>
            </a:r>
          </a:p>
          <a:p>
            <a:pPr algn="ctr">
              <a:buNone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	Ф	К  Т	Ш	С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67744" y="116632"/>
            <a:ext cx="47852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м…</a:t>
            </a:r>
            <a:r>
              <a:rPr lang="ru-RU" sz="9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998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93690" y="1556792"/>
            <a:ext cx="6951562" cy="4896544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«Кластер»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755576" y="1556792"/>
          <a:ext cx="763284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9FECD0-0E55-418F-95BC-3EFD490FB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0F9FECD0-0E55-418F-95BC-3EFD490FB4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8E775D0-055F-4663-9CFC-2759143B82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78E775D0-055F-4663-9CFC-2759143B82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6048420-EE52-4EEB-BC71-E9310CB824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graphicEl>
                                              <a:dgm id="{66048420-EE52-4EEB-BC71-E9310CB824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C3C9494-208E-4F09-8CC5-CBBB9ABD3B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graphicEl>
                                              <a:dgm id="{6C3C9494-208E-4F09-8CC5-CBBB9ABD3B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3866321-E1A9-42B0-A854-C4B907FD68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graphicEl>
                                              <a:dgm id="{43866321-E1A9-42B0-A854-C4B907FD68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391A9AB-5437-46C0-A72B-47E72AD975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graphicEl>
                                              <a:dgm id="{2391A9AB-5437-46C0-A72B-47E72AD975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FB1CAA-2EC1-4202-83AC-1A1ADFE19D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graphicEl>
                                              <a:dgm id="{5FFB1CAA-2EC1-4202-83AC-1A1ADFE19D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D862AC9-9D37-437C-AFF1-434286D770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graphicEl>
                                              <a:dgm id="{4D862AC9-9D37-437C-AFF1-434286D770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2C304F1-1520-4FA3-874D-A3EB45E5F8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graphicEl>
                                              <a:dgm id="{52C304F1-1520-4FA3-874D-A3EB45E5F8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русский язык 3 класс\45579_03__\Русский_язык\01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908720"/>
            <a:ext cx="712879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Правописание слов </a:t>
            </a:r>
            <a:r>
              <a:rPr lang="en-US" sz="60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/>
            </a:r>
            <a:br>
              <a:rPr lang="en-US" sz="60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/>
              </a:rPr>
            </a:br>
            <a:r>
              <a:rPr lang="ru-RU" sz="60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с парными глухими </a:t>
            </a:r>
            <a:endParaRPr lang="en-US" sz="6000" b="1" cap="none" spc="0" dirty="0" smtClean="0">
              <a:ln w="10541" cmpd="sng">
                <a:solidFill>
                  <a:srgbClr val="FF0000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  <a:p>
            <a:pPr algn="ctr"/>
            <a:r>
              <a:rPr lang="ru-RU" sz="60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и звонкими </a:t>
            </a:r>
            <a:endParaRPr lang="en-US" sz="6000" b="1" cap="none" spc="0" dirty="0" smtClean="0">
              <a:ln w="10541" cmpd="sng">
                <a:solidFill>
                  <a:srgbClr val="FF0000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  <a:p>
            <a:pPr algn="ctr"/>
            <a:r>
              <a:rPr lang="ru-RU" sz="60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согласными в корне</a:t>
            </a:r>
            <a:endParaRPr lang="ru-RU" sz="60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755576" y="620688"/>
            <a:ext cx="3740224" cy="5289451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Знаем: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парные согласные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звуки;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правило проверки слов с парными согласными в корне.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5976" y="692696"/>
            <a:ext cx="4038600" cy="5433467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Умеем: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находить слова с парным звонким и глухим согласным в корне слова;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различать проверочное и проверяемое слово;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правильно подбирать проверочные слова.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«Зоркий глаз»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User\Рабочий стол\Картинки у уроку\орёл 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571612"/>
            <a:ext cx="6286544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Самопроверка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755576" y="1600200"/>
            <a:ext cx="777686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вариант:</a:t>
            </a: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б 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ж  в  г  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б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вариант:</a:t>
            </a: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  б  в 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ж  г 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русский язык 3 класс\45579_03__\Русский_язык\02_рус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43985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Урок наш продолжается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Трудиться не кончаем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Согласный будем проверять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Работу в паре выполнять.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User\Рабочий стол\Картинки у уроку\Работа в паре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6797" y="2120390"/>
            <a:ext cx="5873515" cy="4380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265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29 ноября. Классная работа.</vt:lpstr>
      <vt:lpstr>«Проверь себя» </vt:lpstr>
      <vt:lpstr>Слайд 3</vt:lpstr>
      <vt:lpstr>«Кластер»</vt:lpstr>
      <vt:lpstr>Слайд 5</vt:lpstr>
      <vt:lpstr>Слайд 6</vt:lpstr>
      <vt:lpstr>Игра «Зоркий глаз»</vt:lpstr>
      <vt:lpstr>Самопроверка</vt:lpstr>
      <vt:lpstr>Урок наш продолжается Трудиться не кончаем Согласный будем проверять Работу в паре выполнять. </vt:lpstr>
      <vt:lpstr>Карточка </vt:lpstr>
      <vt:lpstr>Поработали мы дружно, Отдохнуть сейчас нам нужно.</vt:lpstr>
      <vt:lpstr>Работа в группах</vt:lpstr>
      <vt:lpstr>Слайд 13</vt:lpstr>
      <vt:lpstr>Рефлексия</vt:lpstr>
      <vt:lpstr>Слайд 15</vt:lpstr>
      <vt:lpstr>Домашнее задание по выбору. 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слов с парными глухими и звонкими согласными в корне</dc:title>
  <dc:creator>User</dc:creator>
  <cp:lastModifiedBy>User</cp:lastModifiedBy>
  <cp:revision>40</cp:revision>
  <dcterms:created xsi:type="dcterms:W3CDTF">2014-11-03T15:52:20Z</dcterms:created>
  <dcterms:modified xsi:type="dcterms:W3CDTF">2017-12-24T07:12:23Z</dcterms:modified>
</cp:coreProperties>
</file>