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7EF"/>
    <a:srgbClr val="F84E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7BC7B-A8DB-4A3F-8A84-05FA23726FA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7CF5D-3638-4C1D-B5FD-F4A3BD8CF1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CF5D-3638-4C1D-B5FD-F4A3BD8CF1A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5E65E1-DC9B-4F29-9120-4ED2245C9455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1483A3-3998-4F2B-9165-65CABF90EB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>
                <a:latin typeface="Arial Black" pitchFamily="34" charset="0"/>
              </a:rPr>
              <a:t>    </a:t>
            </a:r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«Чудо-</a:t>
            </a:r>
            <a:br>
              <a:rPr lang="ru-RU" sz="66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    парашют»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800" dirty="0">
                <a:latin typeface="Arial Black" pitchFamily="34" charset="0"/>
              </a:rPr>
              <a:t> </a:t>
            </a:r>
            <a:r>
              <a:rPr lang="ru-RU" sz="3200" i="1" dirty="0">
                <a:solidFill>
                  <a:schemeClr val="tx1"/>
                </a:solidFill>
                <a:latin typeface="Arial Black" pitchFamily="34" charset="0"/>
              </a:rPr>
              <a:t>Нестандартное</a:t>
            </a:r>
          </a:p>
          <a:p>
            <a:r>
              <a:rPr lang="ru-RU" sz="3200" i="1" dirty="0">
                <a:solidFill>
                  <a:schemeClr val="tx1"/>
                </a:solidFill>
                <a:latin typeface="Arial Black" pitchFamily="34" charset="0"/>
              </a:rPr>
              <a:t>               физкультурное</a:t>
            </a:r>
          </a:p>
          <a:p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                          </a:t>
            </a:r>
            <a:r>
              <a:rPr lang="ru-RU" sz="3200" i="1" dirty="0">
                <a:solidFill>
                  <a:schemeClr val="tx1"/>
                </a:solidFill>
                <a:latin typeface="Arial Black" pitchFamily="34" charset="0"/>
              </a:rPr>
              <a:t>оборудование</a:t>
            </a:r>
            <a:endParaRPr lang="ru-RU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чудо-парашют\20160209_112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200900"/>
            <a:ext cx="8405859" cy="47282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143512"/>
            <a:ext cx="7572428" cy="1285884"/>
          </a:xfrm>
          <a:prstGeom prst="rect">
            <a:avLst/>
          </a:prstGeom>
          <a:solidFill>
            <a:srgbClr val="FB97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Спасибо за внимание!</a:t>
            </a:r>
          </a:p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До новых встреч!!!</a:t>
            </a: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 fontScale="90000"/>
          </a:bodyPr>
          <a:lstStyle/>
          <a:p>
            <a:r>
              <a:rPr lang="ru-RU" dirty="0"/>
              <a:t>     </a:t>
            </a:r>
            <a:br>
              <a:rPr lang="ru-RU" dirty="0"/>
            </a:br>
            <a:r>
              <a:rPr lang="ru-RU" dirty="0"/>
              <a:t> </a:t>
            </a:r>
            <a:r>
              <a:rPr lang="ru-RU" sz="2700" dirty="0">
                <a:solidFill>
                  <a:schemeClr val="tx1"/>
                </a:solidFill>
                <a:latin typeface="Arial Black" pitchFamily="34" charset="0"/>
              </a:rPr>
              <a:t>Игры с «Парашютом»</a:t>
            </a:r>
            <a:br>
              <a:rPr lang="ru-RU" sz="27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700" dirty="0">
                <a:solidFill>
                  <a:schemeClr val="tx1"/>
                </a:solidFill>
                <a:latin typeface="Arial Black" pitchFamily="34" charset="0"/>
              </a:rPr>
              <a:t>                                     способствуют:</a:t>
            </a:r>
            <a:r>
              <a:rPr lang="ru-RU" sz="2700" dirty="0">
                <a:latin typeface="Arial Black" pitchFamily="34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286808" cy="5500702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buFont typeface="+mj-lt"/>
              <a:buAutoNum type="arabicParenR"/>
            </a:pPr>
            <a:endParaRPr lang="ru-RU" dirty="0"/>
          </a:p>
          <a:p>
            <a:pPr marL="742950" indent="-742950">
              <a:buNone/>
            </a:pPr>
            <a:r>
              <a:rPr lang="ru-RU" sz="6400" dirty="0"/>
              <a:t>1) развитию внимания, памяти; 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2 ) выработки согласованности движений с музыкой; </a:t>
            </a:r>
          </a:p>
          <a:p>
            <a:pPr marL="742950" indent="-742950">
              <a:buNone/>
            </a:pP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3) укреплению мышц спины и рук; 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4) активизируют двигательные навыки; 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5) развивают координацию движений; 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6) позволяют тихим и застенчивым детям быстрее адаптироваться в коллективе</a:t>
            </a:r>
          </a:p>
          <a:p>
            <a:pPr marL="742950" indent="-742950">
              <a:buNone/>
            </a:pPr>
            <a:r>
              <a:rPr lang="ru-RU" sz="6400" dirty="0"/>
              <a:t>сверстников; </a:t>
            </a:r>
          </a:p>
          <a:p>
            <a:pPr marL="742950" indent="-742950">
              <a:buNone/>
            </a:pPr>
            <a:r>
              <a:rPr lang="ru-RU" sz="6400" dirty="0"/>
              <a:t>7) </a:t>
            </a:r>
            <a:r>
              <a:rPr lang="ru-RU" sz="6400" dirty="0" err="1"/>
              <a:t>гиперактивным</a:t>
            </a:r>
            <a:r>
              <a:rPr lang="ru-RU" sz="6400" dirty="0"/>
              <a:t> детям научиться соблюдать правила игры дожидаться своей </a:t>
            </a:r>
          </a:p>
          <a:p>
            <a:pPr marL="742950" indent="-742950">
              <a:buNone/>
            </a:pPr>
            <a:r>
              <a:rPr lang="ru-RU" sz="6400" dirty="0"/>
              <a:t>очереди, взаимодействовать друг с другом; 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8) развивают </a:t>
            </a:r>
            <a:r>
              <a:rPr lang="ru-RU" sz="6400" dirty="0" err="1"/>
              <a:t>звуковысотный</a:t>
            </a:r>
            <a:r>
              <a:rPr lang="ru-RU" sz="6400" dirty="0"/>
              <a:t>, тембровый слух, чувство ритма, </a:t>
            </a:r>
            <a:r>
              <a:rPr lang="ru-RU" sz="6400" dirty="0" err="1"/>
              <a:t>темподинамическое</a:t>
            </a: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представление;</a:t>
            </a:r>
            <a:br>
              <a:rPr lang="ru-RU" sz="6400" dirty="0"/>
            </a:br>
            <a:endParaRPr lang="ru-RU" sz="6400" dirty="0"/>
          </a:p>
          <a:p>
            <a:pPr marL="742950" indent="-742950">
              <a:buNone/>
            </a:pPr>
            <a:r>
              <a:rPr lang="ru-RU" sz="6400" dirty="0"/>
              <a:t>9) развивают творческие способности и вызывают положительные эмоции. </a:t>
            </a:r>
            <a:br>
              <a:rPr lang="ru-RU" sz="4900" dirty="0">
                <a:latin typeface="Calibri" pitchFamily="34" charset="0"/>
              </a:rPr>
            </a:br>
            <a:br>
              <a:rPr lang="ru-RU" sz="4900" dirty="0"/>
            </a:br>
            <a:endParaRPr lang="ru-RU" sz="4900" dirty="0"/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чудо-парашют\20160209_1106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7500990" cy="5497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786454"/>
            <a:ext cx="7429552" cy="9286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Игра «Футбол»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чудо-парашют\20160209_1111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7"/>
            <a:ext cx="8081064" cy="442915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636"/>
            <a:ext cx="7429552" cy="1285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Основные развивающие движения</a:t>
            </a: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чудо-парашют\20160209_1112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357166"/>
            <a:ext cx="8382059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357826"/>
            <a:ext cx="7429552" cy="1285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Основные развивающие движения</a:t>
            </a:r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чудо-парашют\20160209_1112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0718"/>
            <a:ext cx="8350298" cy="46970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357826"/>
            <a:ext cx="7429552" cy="1285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Основные развивающие движения</a:t>
            </a:r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чудо-парашют\20160209_111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60716"/>
            <a:ext cx="8604301" cy="48399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214950"/>
            <a:ext cx="7643866" cy="1143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Игра «Попкорн»</a:t>
            </a:r>
          </a:p>
        </p:txBody>
      </p:sp>
    </p:spTree>
  </p:cSld>
  <p:clrMapOvr>
    <a:masterClrMapping/>
  </p:clrMapOvr>
  <p:transition>
    <p:spli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чудо-парашют\20160209_111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0716"/>
            <a:ext cx="8604302" cy="48399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214950"/>
            <a:ext cx="7500990" cy="114300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Игра «Перемена мест»</a:t>
            </a: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чудо-парашют\20160209_1119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0718"/>
            <a:ext cx="8477298" cy="47684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48</Words>
  <Application>Microsoft Office PowerPoint</Application>
  <PresentationFormat>Экран (4:3)</PresentationFormat>
  <Paragraphs>28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 Black</vt:lpstr>
      <vt:lpstr>Calibri</vt:lpstr>
      <vt:lpstr>Century Schoolbook</vt:lpstr>
      <vt:lpstr>Wingdings</vt:lpstr>
      <vt:lpstr>Wingdings 2</vt:lpstr>
      <vt:lpstr>Эркер</vt:lpstr>
      <vt:lpstr>    «Чудо-     парашют»</vt:lpstr>
      <vt:lpstr>       Игры с «Парашютом»                                      способствуют: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2016-02-09T07:36:07Z</dcterms:created>
  <dcterms:modified xsi:type="dcterms:W3CDTF">2019-04-20T06:50:34Z</dcterms:modified>
</cp:coreProperties>
</file>