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301" r:id="rId2"/>
    <p:sldId id="256" r:id="rId3"/>
    <p:sldId id="257" r:id="rId4"/>
    <p:sldId id="258" r:id="rId5"/>
    <p:sldId id="259" r:id="rId6"/>
    <p:sldId id="260" r:id="rId7"/>
    <p:sldId id="261" r:id="rId8"/>
    <p:sldId id="265" r:id="rId9"/>
    <p:sldId id="266" r:id="rId10"/>
    <p:sldId id="263" r:id="rId11"/>
    <p:sldId id="267" r:id="rId12"/>
    <p:sldId id="278" r:id="rId13"/>
    <p:sldId id="277" r:id="rId14"/>
    <p:sldId id="276" r:id="rId15"/>
    <p:sldId id="275" r:id="rId16"/>
    <p:sldId id="274" r:id="rId17"/>
    <p:sldId id="271" r:id="rId18"/>
    <p:sldId id="300" r:id="rId19"/>
    <p:sldId id="272" r:id="rId20"/>
    <p:sldId id="289" r:id="rId21"/>
    <p:sldId id="299" r:id="rId22"/>
    <p:sldId id="30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66"/>
    <a:srgbClr val="FFFF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99" autoAdjust="0"/>
    <p:restoredTop sz="94660"/>
  </p:normalViewPr>
  <p:slideViewPr>
    <p:cSldViewPr>
      <p:cViewPr varScale="1">
        <p:scale>
          <a:sx n="86" d="100"/>
          <a:sy n="86" d="100"/>
        </p:scale>
        <p:origin x="90" y="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9" d="100"/>
        <a:sy n="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5FE230-0E7A-4973-84B5-3E6404B0FD29}" type="datetimeFigureOut">
              <a:rPr lang="ru-RU" smtClean="0"/>
              <a:pPr/>
              <a:t>08.03.2019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5BC06E-46FB-4CAB-AF37-7951B63CA9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465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BC06E-46FB-4CAB-AF37-7951B63CA94A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850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BC06E-46FB-4CAB-AF37-7951B63CA94A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0937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BC06E-46FB-4CAB-AF37-7951B63CA94A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63830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BC06E-46FB-4CAB-AF37-7951B63CA94A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7881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BC06E-46FB-4CAB-AF37-7951B63CA94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9671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BC06E-46FB-4CAB-AF37-7951B63CA94A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582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BC06E-46FB-4CAB-AF37-7951B63CA94A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81539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BC06E-46FB-4CAB-AF37-7951B63CA94A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34243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BC06E-46FB-4CAB-AF37-7951B63CA94A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6237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BC06E-46FB-4CAB-AF37-7951B63CA94A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3139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11E5C1-BD9E-4F22-970B-C0747F8D6DB2}" type="datetimeFigureOut">
              <a:rPr lang="ru-RU" smtClean="0"/>
              <a:pPr/>
              <a:t>08.03.2019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CDAAA3-0A33-4B1E-A826-8F0CF25947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11E5C1-BD9E-4F22-970B-C0747F8D6DB2}" type="datetimeFigureOut">
              <a:rPr lang="ru-RU" smtClean="0"/>
              <a:pPr/>
              <a:t>08.03.2019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CDAAA3-0A33-4B1E-A826-8F0CF25947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11E5C1-BD9E-4F22-970B-C0747F8D6DB2}" type="datetimeFigureOut">
              <a:rPr lang="ru-RU" smtClean="0"/>
              <a:pPr/>
              <a:t>08.03.2019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CDAAA3-0A33-4B1E-A826-8F0CF25947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311E5C1-BD9E-4F22-970B-C0747F8D6DB2}" type="datetimeFigureOut">
              <a:rPr lang="ru-RU" smtClean="0"/>
              <a:pPr/>
              <a:t>08.03.2019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9CDAAA3-0A33-4B1E-A826-8F0CF25947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311E5C1-BD9E-4F22-970B-C0747F8D6DB2}" type="datetimeFigureOut">
              <a:rPr lang="ru-RU" smtClean="0"/>
              <a:pPr/>
              <a:t>08.03.2019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9CDAAA3-0A33-4B1E-A826-8F0CF25947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11E5C1-BD9E-4F22-970B-C0747F8D6DB2}" type="datetimeFigureOut">
              <a:rPr lang="ru-RU" smtClean="0"/>
              <a:pPr/>
              <a:t>08.03.2019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CDAAA3-0A33-4B1E-A826-8F0CF25947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11E5C1-BD9E-4F22-970B-C0747F8D6DB2}" type="datetimeFigureOut">
              <a:rPr lang="ru-RU" smtClean="0"/>
              <a:pPr/>
              <a:t>08.03.2019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CDAAA3-0A33-4B1E-A826-8F0CF25947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11E5C1-BD9E-4F22-970B-C0747F8D6DB2}" type="datetimeFigureOut">
              <a:rPr lang="ru-RU" smtClean="0"/>
              <a:pPr/>
              <a:t>08.03.2019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CDAAA3-0A33-4B1E-A826-8F0CF25947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11E5C1-BD9E-4F22-970B-C0747F8D6DB2}" type="datetimeFigureOut">
              <a:rPr lang="ru-RU" smtClean="0"/>
              <a:pPr/>
              <a:t>08.03.2019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CDAAA3-0A33-4B1E-A826-8F0CF25947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11E5C1-BD9E-4F22-970B-C0747F8D6DB2}" type="datetimeFigureOut">
              <a:rPr lang="ru-RU" smtClean="0"/>
              <a:pPr/>
              <a:t>08.03.2019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CDAAA3-0A33-4B1E-A826-8F0CF25947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11E5C1-BD9E-4F22-970B-C0747F8D6DB2}" type="datetimeFigureOut">
              <a:rPr lang="ru-RU" smtClean="0"/>
              <a:pPr/>
              <a:t>08.03.2019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CDAAA3-0A33-4B1E-A826-8F0CF25947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11E5C1-BD9E-4F22-970B-C0747F8D6DB2}" type="datetimeFigureOut">
              <a:rPr lang="ru-RU" smtClean="0"/>
              <a:pPr/>
              <a:t>08.03.2019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CDAAA3-0A33-4B1E-A826-8F0CF25947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11E5C1-BD9E-4F22-970B-C0747F8D6DB2}" type="datetimeFigureOut">
              <a:rPr lang="ru-RU" smtClean="0"/>
              <a:pPr/>
              <a:t>08.03.2019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CDAAA3-0A33-4B1E-A826-8F0CF25947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E311E5C1-BD9E-4F22-970B-C0747F8D6DB2}" type="datetimeFigureOut">
              <a:rPr lang="ru-RU" smtClean="0"/>
              <a:pPr/>
              <a:t>08.03.2019</a:t>
            </a:fld>
            <a:endParaRPr lang="ru-RU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9CDAAA3-0A33-4B1E-A826-8F0CF25947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30.png"/><Relationship Id="rId7" Type="http://schemas.microsoft.com/office/2007/relationships/hdphoto" Target="../media/hdphoto30.wdp"/><Relationship Id="rId2" Type="http://schemas.openxmlformats.org/officeDocument/2006/relationships/slide" Target="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11" Type="http://schemas.microsoft.com/office/2007/relationships/hdphoto" Target="../media/hdphoto32.wdp"/><Relationship Id="rId5" Type="http://schemas.openxmlformats.org/officeDocument/2006/relationships/slide" Target="slide20.xml"/><Relationship Id="rId10" Type="http://schemas.openxmlformats.org/officeDocument/2006/relationships/image" Target="../media/image33.jpeg"/><Relationship Id="rId4" Type="http://schemas.microsoft.com/office/2007/relationships/hdphoto" Target="../media/hdphoto29.wdp"/><Relationship Id="rId9" Type="http://schemas.microsoft.com/office/2007/relationships/hdphoto" Target="../media/hdphoto3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png"/><Relationship Id="rId4" Type="http://schemas.openxmlformats.org/officeDocument/2006/relationships/slide" Target="slid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png"/><Relationship Id="rId4" Type="http://schemas.openxmlformats.org/officeDocument/2006/relationships/slide" Target="slid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slide" Target="slide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png"/><Relationship Id="rId4" Type="http://schemas.openxmlformats.org/officeDocument/2006/relationships/slide" Target="slide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0.png"/><Relationship Id="rId4" Type="http://schemas.openxmlformats.org/officeDocument/2006/relationships/slide" Target="slide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7" Type="http://schemas.openxmlformats.org/officeDocument/2006/relationships/image" Target="../media/image4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slide" Target="slide8.xml"/><Relationship Id="rId4" Type="http://schemas.openxmlformats.org/officeDocument/2006/relationships/image" Target="../media/image34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7" Type="http://schemas.microsoft.com/office/2007/relationships/hdphoto" Target="../media/hdphoto21.wd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37.png"/><Relationship Id="rId4" Type="http://schemas.openxmlformats.org/officeDocument/2006/relationships/slide" Target="slide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37.png"/><Relationship Id="rId4" Type="http://schemas.openxmlformats.org/officeDocument/2006/relationships/slide" Target="slide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7" Type="http://schemas.openxmlformats.org/officeDocument/2006/relationships/image" Target="../media/image4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slide" Target="slide21.xml"/><Relationship Id="rId4" Type="http://schemas.openxmlformats.org/officeDocument/2006/relationships/image" Target="../media/image34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2.jpeg"/><Relationship Id="rId7" Type="http://schemas.microsoft.com/office/2007/relationships/hdphoto" Target="../media/hdphoto2.wdp"/><Relationship Id="rId2" Type="http://schemas.openxmlformats.org/officeDocument/2006/relationships/slide" Target="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11" Type="http://schemas.microsoft.com/office/2007/relationships/hdphoto" Target="../media/hdphoto4.wdp"/><Relationship Id="rId5" Type="http://schemas.openxmlformats.org/officeDocument/2006/relationships/slide" Target="slide11.xml"/><Relationship Id="rId10" Type="http://schemas.openxmlformats.org/officeDocument/2006/relationships/image" Target="../media/image5.jpeg"/><Relationship Id="rId4" Type="http://schemas.microsoft.com/office/2007/relationships/hdphoto" Target="../media/hdphoto1.wdp"/><Relationship Id="rId9" Type="http://schemas.microsoft.com/office/2007/relationships/hdphoto" Target="../media/hdphoto3.wdp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gi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6.jpeg"/><Relationship Id="rId7" Type="http://schemas.openxmlformats.org/officeDocument/2006/relationships/slide" Target="slide12.xml"/><Relationship Id="rId2" Type="http://schemas.openxmlformats.org/officeDocument/2006/relationships/slide" Target="slide20.xml"/><Relationship Id="rId1" Type="http://schemas.openxmlformats.org/officeDocument/2006/relationships/slideLayout" Target="../slideLayouts/slideLayout7.xml"/><Relationship Id="rId6" Type="http://schemas.microsoft.com/office/2007/relationships/hdphoto" Target="../media/hdphoto6.wdp"/><Relationship Id="rId11" Type="http://schemas.microsoft.com/office/2007/relationships/hdphoto" Target="../media/hdphoto8.wdp"/><Relationship Id="rId5" Type="http://schemas.openxmlformats.org/officeDocument/2006/relationships/image" Target="../media/image7.png"/><Relationship Id="rId10" Type="http://schemas.openxmlformats.org/officeDocument/2006/relationships/image" Target="../media/image9.jpeg"/><Relationship Id="rId4" Type="http://schemas.microsoft.com/office/2007/relationships/hdphoto" Target="../media/hdphoto5.wdp"/><Relationship Id="rId9" Type="http://schemas.microsoft.com/office/2007/relationships/hdphoto" Target="../media/hdphoto7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10.wdp"/><Relationship Id="rId3" Type="http://schemas.openxmlformats.org/officeDocument/2006/relationships/slide" Target="slide20.xml"/><Relationship Id="rId7" Type="http://schemas.openxmlformats.org/officeDocument/2006/relationships/image" Target="../media/image11.jpeg"/><Relationship Id="rId12" Type="http://schemas.microsoft.com/office/2007/relationships/hdphoto" Target="../media/hdphoto12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4.xml"/><Relationship Id="rId11" Type="http://schemas.openxmlformats.org/officeDocument/2006/relationships/image" Target="../media/image13.png"/><Relationship Id="rId5" Type="http://schemas.microsoft.com/office/2007/relationships/hdphoto" Target="../media/hdphoto9.wdp"/><Relationship Id="rId10" Type="http://schemas.microsoft.com/office/2007/relationships/hdphoto" Target="../media/hdphoto11.wdp"/><Relationship Id="rId4" Type="http://schemas.openxmlformats.org/officeDocument/2006/relationships/image" Target="../media/image10.jpeg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4.jpeg"/><Relationship Id="rId7" Type="http://schemas.microsoft.com/office/2007/relationships/hdphoto" Target="../media/hdphoto14.wdp"/><Relationship Id="rId2" Type="http://schemas.openxmlformats.org/officeDocument/2006/relationships/slide" Target="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11" Type="http://schemas.microsoft.com/office/2007/relationships/hdphoto" Target="../media/hdphoto16.wdp"/><Relationship Id="rId5" Type="http://schemas.openxmlformats.org/officeDocument/2006/relationships/slide" Target="slide15.xml"/><Relationship Id="rId10" Type="http://schemas.openxmlformats.org/officeDocument/2006/relationships/image" Target="../media/image17.jpeg"/><Relationship Id="rId4" Type="http://schemas.microsoft.com/office/2007/relationships/hdphoto" Target="../media/hdphoto13.wdp"/><Relationship Id="rId9" Type="http://schemas.microsoft.com/office/2007/relationships/hdphoto" Target="../media/hdphoto15.wdp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19.wdp"/><Relationship Id="rId3" Type="http://schemas.openxmlformats.org/officeDocument/2006/relationships/image" Target="../media/image18.jpeg"/><Relationship Id="rId7" Type="http://schemas.openxmlformats.org/officeDocument/2006/relationships/image" Target="../media/image20.jpeg"/><Relationship Id="rId2" Type="http://schemas.openxmlformats.org/officeDocument/2006/relationships/slide" Target="slide20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8.wdp"/><Relationship Id="rId11" Type="http://schemas.microsoft.com/office/2007/relationships/hdphoto" Target="../media/hdphoto20.wdp"/><Relationship Id="rId5" Type="http://schemas.openxmlformats.org/officeDocument/2006/relationships/image" Target="../media/image19.jpeg"/><Relationship Id="rId10" Type="http://schemas.openxmlformats.org/officeDocument/2006/relationships/image" Target="../media/image21.png"/><Relationship Id="rId4" Type="http://schemas.microsoft.com/office/2007/relationships/hdphoto" Target="../media/hdphoto17.wdp"/><Relationship Id="rId9" Type="http://schemas.openxmlformats.org/officeDocument/2006/relationships/slide" Target="slide1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2.png"/><Relationship Id="rId7" Type="http://schemas.microsoft.com/office/2007/relationships/hdphoto" Target="../media/hdphoto22.wdp"/><Relationship Id="rId2" Type="http://schemas.openxmlformats.org/officeDocument/2006/relationships/slide" Target="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11" Type="http://schemas.microsoft.com/office/2007/relationships/hdphoto" Target="../media/hdphoto24.wdp"/><Relationship Id="rId5" Type="http://schemas.openxmlformats.org/officeDocument/2006/relationships/slide" Target="slide20.xml"/><Relationship Id="rId10" Type="http://schemas.openxmlformats.org/officeDocument/2006/relationships/image" Target="../media/image25.png"/><Relationship Id="rId4" Type="http://schemas.microsoft.com/office/2007/relationships/hdphoto" Target="../media/hdphoto21.wdp"/><Relationship Id="rId9" Type="http://schemas.microsoft.com/office/2007/relationships/hdphoto" Target="../media/hdphoto23.wdp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6.jpeg"/><Relationship Id="rId7" Type="http://schemas.microsoft.com/office/2007/relationships/hdphoto" Target="../media/hdphoto26.wdp"/><Relationship Id="rId2" Type="http://schemas.openxmlformats.org/officeDocument/2006/relationships/slide" Target="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11" Type="http://schemas.microsoft.com/office/2007/relationships/hdphoto" Target="../media/hdphoto28.wdp"/><Relationship Id="rId5" Type="http://schemas.openxmlformats.org/officeDocument/2006/relationships/slide" Target="slide18.xml"/><Relationship Id="rId10" Type="http://schemas.openxmlformats.org/officeDocument/2006/relationships/image" Target="../media/image29.jpeg"/><Relationship Id="rId4" Type="http://schemas.microsoft.com/office/2007/relationships/hdphoto" Target="../media/hdphoto25.wdp"/><Relationship Id="rId9" Type="http://schemas.microsoft.com/office/2007/relationships/hdphoto" Target="../media/hdphoto27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908720"/>
            <a:ext cx="7200800" cy="3046988"/>
          </a:xfrm>
          <a:prstGeom prst="rect">
            <a:avLst/>
          </a:prstGeom>
          <a:noFill/>
          <a:effectLst>
            <a:glow rad="101600">
              <a:srgbClr val="FF0000">
                <a:alpha val="60000"/>
              </a:srgbClr>
            </a:glow>
          </a:effectLst>
          <a:scene3d>
            <a:camera prst="perspectiveContrastingRightFacing"/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>
                <a:ln w="28575">
                  <a:solidFill>
                    <a:schemeClr val="accent2">
                      <a:lumMod val="50000"/>
                    </a:schemeClr>
                  </a:solidFill>
                </a:ln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Четвёртый лишний</a:t>
            </a:r>
            <a:endParaRPr lang="ru-RU" sz="9600" dirty="0">
              <a:ln w="28575">
                <a:solidFill>
                  <a:schemeClr val="accent2">
                    <a:lumMod val="50000"/>
                  </a:schemeClr>
                </a:solidFill>
              </a:ln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0" y="6309320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Игра для детей старшего возраста</a:t>
            </a:r>
            <a:endParaRPr lang="ru-RU" dirty="0"/>
          </a:p>
        </p:txBody>
      </p:sp>
      <p:pic>
        <p:nvPicPr>
          <p:cNvPr id="6" name="Рисунок 5" descr="1213.jpg"/>
          <p:cNvPicPr>
            <a:picLocks noChangeAspect="1"/>
          </p:cNvPicPr>
          <p:nvPr/>
        </p:nvPicPr>
        <p:blipFill>
          <a:blip r:embed="rId2" cstate="print"/>
          <a:srcRect l="5040"/>
          <a:stretch>
            <a:fillRect/>
          </a:stretch>
        </p:blipFill>
        <p:spPr>
          <a:xfrm>
            <a:off x="5868144" y="3212976"/>
            <a:ext cx="2713484" cy="2514600"/>
          </a:xfrm>
          <a:prstGeom prst="rect">
            <a:avLst/>
          </a:prstGeom>
          <a:ln w="57150">
            <a:solidFill>
              <a:schemeClr val="accent1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perspectiveContrastingLeftFacing"/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bb0032e9f0f5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3789040"/>
            <a:ext cx="2880320" cy="21602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e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71600" y="548679"/>
            <a:ext cx="2880320" cy="216024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kozel09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71600" y="3789040"/>
            <a:ext cx="2880320" cy="21602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Лента лицом вниз 5"/>
          <p:cNvSpPr/>
          <p:nvPr/>
        </p:nvSpPr>
        <p:spPr>
          <a:xfrm>
            <a:off x="251520" y="2852936"/>
            <a:ext cx="936104" cy="432048"/>
          </a:xfrm>
          <a:prstGeom prst="ribb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1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Лента лицом вниз 6"/>
          <p:cNvSpPr/>
          <p:nvPr/>
        </p:nvSpPr>
        <p:spPr>
          <a:xfrm>
            <a:off x="4572000" y="2780928"/>
            <a:ext cx="936104" cy="432048"/>
          </a:xfrm>
          <a:prstGeom prst="ribb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2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Лента лицом вниз 7"/>
          <p:cNvSpPr/>
          <p:nvPr/>
        </p:nvSpPr>
        <p:spPr>
          <a:xfrm>
            <a:off x="251520" y="6093296"/>
            <a:ext cx="1008112" cy="432048"/>
          </a:xfrm>
          <a:prstGeom prst="ribb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3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Лента лицом вниз 9"/>
          <p:cNvSpPr/>
          <p:nvPr/>
        </p:nvSpPr>
        <p:spPr>
          <a:xfrm>
            <a:off x="4644008" y="6093296"/>
            <a:ext cx="864096" cy="432048"/>
          </a:xfrm>
          <a:prstGeom prst="ribb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4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5" name="Рисунок 14" descr="mascots_16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292080" y="548680"/>
            <a:ext cx="2880320" cy="2160240"/>
          </a:xfrm>
          <a:prstGeom prst="round2DiagRect">
            <a:avLst/>
          </a:prstGeom>
          <a:ln w="76200">
            <a:solidFill>
              <a:srgbClr val="FF0000"/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71600" y="3356992"/>
            <a:ext cx="7344816" cy="1152128"/>
          </a:xfrm>
          <a:prstGeom prst="rect">
            <a:avLst/>
          </a:prstGeom>
          <a:noFill/>
        </p:spPr>
        <p:txBody>
          <a:bodyPr wrap="square" rtlCol="0">
            <a:prstTxWarp prst="textWave2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r>
              <a:rPr lang="ru-RU" sz="12900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 Narrow" pitchFamily="34" charset="0"/>
              </a:rPr>
              <a:t>МОЛОДЕЦ</a:t>
            </a:r>
            <a:endParaRPr lang="ru-RU" sz="12900" dirty="0">
              <a:ln>
                <a:solidFill>
                  <a:srgbClr val="FFFF00"/>
                </a:solidFill>
              </a:ln>
              <a:solidFill>
                <a:srgbClr val="FFFF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Arial Narrow" pitchFamily="34" charset="0"/>
            </a:endParaRPr>
          </a:p>
        </p:txBody>
      </p:sp>
      <p:pic>
        <p:nvPicPr>
          <p:cNvPr id="3" name="Рисунок 2" descr="00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4581128"/>
            <a:ext cx="1783487" cy="1916832"/>
          </a:xfrm>
          <a:prstGeom prst="rect">
            <a:avLst/>
          </a:prstGeom>
        </p:spPr>
      </p:pic>
      <p:pic>
        <p:nvPicPr>
          <p:cNvPr id="6" name="Рисунок 5" descr="wZ_1zYrA9J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49692" y="6425371"/>
            <a:ext cx="394308" cy="432629"/>
          </a:xfrm>
          <a:prstGeom prst="rect">
            <a:avLst/>
          </a:prstGeom>
        </p:spPr>
      </p:pic>
      <p:pic>
        <p:nvPicPr>
          <p:cNvPr id="8" name="Рисунок 7" descr="51465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476672"/>
            <a:ext cx="2880320" cy="21602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71600" y="3356992"/>
            <a:ext cx="7200800" cy="1152128"/>
          </a:xfrm>
          <a:prstGeom prst="rect">
            <a:avLst/>
          </a:prstGeom>
          <a:noFill/>
        </p:spPr>
        <p:txBody>
          <a:bodyPr wrap="square" rtlCol="0">
            <a:prstTxWarp prst="textWave2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r>
              <a:rPr lang="ru-RU" sz="12900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 Narrow" pitchFamily="34" charset="0"/>
              </a:rPr>
              <a:t>МОЛОДЕЦ</a:t>
            </a:r>
            <a:endParaRPr lang="ru-RU" sz="12900" dirty="0">
              <a:ln>
                <a:solidFill>
                  <a:srgbClr val="FFFF00"/>
                </a:solidFill>
              </a:ln>
              <a:solidFill>
                <a:srgbClr val="FFFF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Arial Narrow" pitchFamily="34" charset="0"/>
            </a:endParaRPr>
          </a:p>
        </p:txBody>
      </p:sp>
      <p:pic>
        <p:nvPicPr>
          <p:cNvPr id="3" name="Рисунок 2" descr="00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60232" y="4725144"/>
            <a:ext cx="1585220" cy="1703742"/>
          </a:xfrm>
          <a:prstGeom prst="rect">
            <a:avLst/>
          </a:prstGeom>
        </p:spPr>
      </p:pic>
      <p:pic>
        <p:nvPicPr>
          <p:cNvPr id="6" name="Рисунок 5" descr="wZ_1zYrA9J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21700" y="6504377"/>
            <a:ext cx="322300" cy="353623"/>
          </a:xfrm>
          <a:prstGeom prst="rect">
            <a:avLst/>
          </a:prstGeom>
        </p:spPr>
      </p:pic>
      <p:pic>
        <p:nvPicPr>
          <p:cNvPr id="7" name="Рисунок 6" descr="c41ab730a4e0.jpg"/>
          <p:cNvPicPr>
            <a:picLocks noChangeAspect="1"/>
          </p:cNvPicPr>
          <p:nvPr/>
        </p:nvPicPr>
        <p:blipFill>
          <a:blip r:embed="rId6" cstate="print"/>
          <a:srcRect b="6667"/>
          <a:stretch>
            <a:fillRect/>
          </a:stretch>
        </p:blipFill>
        <p:spPr>
          <a:xfrm>
            <a:off x="1691680" y="620688"/>
            <a:ext cx="2880320" cy="2088232"/>
          </a:xfrm>
          <a:prstGeom prst="roundRect">
            <a:avLst>
              <a:gd name="adj" fmla="val 11111"/>
            </a:avLst>
          </a:prstGeom>
          <a:ln w="190500" cap="rnd">
            <a:solidFill>
              <a:srgbClr val="FFC0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artDeco"/>
            <a:extrusionClr>
              <a:srgbClr val="FFFFFF"/>
            </a:extrusion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99592" y="3356992"/>
            <a:ext cx="7272808" cy="1152128"/>
          </a:xfrm>
          <a:prstGeom prst="rect">
            <a:avLst/>
          </a:prstGeom>
          <a:noFill/>
        </p:spPr>
        <p:txBody>
          <a:bodyPr wrap="square" rtlCol="0">
            <a:prstTxWarp prst="textWave2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r>
              <a:rPr lang="ru-RU" sz="12900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 Narrow" pitchFamily="34" charset="0"/>
              </a:rPr>
              <a:t>МОЛОДЕЦ</a:t>
            </a:r>
            <a:endParaRPr lang="ru-RU" sz="12900" dirty="0">
              <a:ln>
                <a:solidFill>
                  <a:srgbClr val="FFFF00"/>
                </a:solidFill>
              </a:ln>
              <a:solidFill>
                <a:srgbClr val="FFFF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Arial Narrow" pitchFamily="34" charset="0"/>
            </a:endParaRPr>
          </a:p>
        </p:txBody>
      </p:sp>
      <p:pic>
        <p:nvPicPr>
          <p:cNvPr id="3" name="Рисунок 2" descr="00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88224" y="4725144"/>
            <a:ext cx="1595239" cy="1714509"/>
          </a:xfrm>
          <a:prstGeom prst="rect">
            <a:avLst/>
          </a:prstGeom>
        </p:spPr>
      </p:pic>
      <p:pic>
        <p:nvPicPr>
          <p:cNvPr id="6" name="Рисунок 5" descr="wZ_1zYrA9J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27239" y="6510454"/>
            <a:ext cx="316761" cy="347546"/>
          </a:xfrm>
          <a:prstGeom prst="rect">
            <a:avLst/>
          </a:prstGeom>
        </p:spPr>
      </p:pic>
      <p:sp>
        <p:nvSpPr>
          <p:cNvPr id="7" name="Пятно 2 6"/>
          <p:cNvSpPr/>
          <p:nvPr/>
        </p:nvSpPr>
        <p:spPr>
          <a:xfrm>
            <a:off x="1691680" y="404664"/>
            <a:ext cx="2880320" cy="2160240"/>
          </a:xfrm>
          <a:prstGeom prst="irregularSeal2">
            <a:avLst/>
          </a:prstGeom>
          <a:solidFill>
            <a:schemeClr val="tx1"/>
          </a:solidFill>
          <a:ln>
            <a:solidFill>
              <a:srgbClr val="92D05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99592" y="3356992"/>
            <a:ext cx="7344816" cy="1512168"/>
          </a:xfrm>
          <a:prstGeom prst="rect">
            <a:avLst/>
          </a:prstGeom>
          <a:noFill/>
        </p:spPr>
        <p:txBody>
          <a:bodyPr wrap="square" rtlCol="0">
            <a:prstTxWarp prst="textWave2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r>
              <a:rPr lang="ru-RU" sz="12900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 Narrow" pitchFamily="34" charset="0"/>
              </a:rPr>
              <a:t>МОЛОДЕЦ</a:t>
            </a:r>
            <a:endParaRPr lang="ru-RU" sz="12900" dirty="0">
              <a:ln>
                <a:solidFill>
                  <a:srgbClr val="FFFF00"/>
                </a:solidFill>
              </a:ln>
              <a:solidFill>
                <a:srgbClr val="FFFF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Arial Narrow" pitchFamily="34" charset="0"/>
            </a:endParaRPr>
          </a:p>
        </p:txBody>
      </p:sp>
      <p:pic>
        <p:nvPicPr>
          <p:cNvPr id="3" name="Рисунок 2" descr="00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16216" y="4725144"/>
            <a:ext cx="1674969" cy="1800200"/>
          </a:xfrm>
          <a:prstGeom prst="rect">
            <a:avLst/>
          </a:prstGeom>
        </p:spPr>
      </p:pic>
      <p:pic>
        <p:nvPicPr>
          <p:cNvPr id="6" name="Рисунок 5" descr="wZ_1zYrA9J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61609" y="6438446"/>
            <a:ext cx="382391" cy="419554"/>
          </a:xfrm>
          <a:prstGeom prst="rect">
            <a:avLst/>
          </a:prstGeom>
        </p:spPr>
      </p:pic>
      <p:pic>
        <p:nvPicPr>
          <p:cNvPr id="7" name="Рисунок 6" descr="1248172874_zjm8gf6rwy4ex7n0qui2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332656"/>
            <a:ext cx="2160240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43608" y="3429000"/>
            <a:ext cx="7272808" cy="1296144"/>
          </a:xfrm>
          <a:prstGeom prst="rect">
            <a:avLst/>
          </a:prstGeom>
          <a:noFill/>
        </p:spPr>
        <p:txBody>
          <a:bodyPr wrap="square" rtlCol="0">
            <a:prstTxWarp prst="textWave2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r>
              <a:rPr lang="ru-RU" sz="12900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 Narrow" pitchFamily="34" charset="0"/>
              </a:rPr>
              <a:t>МОЛОДЕЦ</a:t>
            </a:r>
            <a:endParaRPr lang="ru-RU" sz="12900" dirty="0">
              <a:ln>
                <a:solidFill>
                  <a:srgbClr val="FFFF00"/>
                </a:solidFill>
              </a:ln>
              <a:solidFill>
                <a:srgbClr val="FFFF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Arial Narrow" pitchFamily="34" charset="0"/>
            </a:endParaRPr>
          </a:p>
        </p:txBody>
      </p:sp>
      <p:pic>
        <p:nvPicPr>
          <p:cNvPr id="3" name="Рисунок 2" descr="00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16216" y="4941168"/>
            <a:ext cx="1595239" cy="1714509"/>
          </a:xfrm>
          <a:prstGeom prst="rect">
            <a:avLst/>
          </a:prstGeom>
        </p:spPr>
      </p:pic>
      <p:pic>
        <p:nvPicPr>
          <p:cNvPr id="6" name="Рисунок 5" descr="wZ_1zYrA9J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61609" y="6438446"/>
            <a:ext cx="382391" cy="419554"/>
          </a:xfrm>
          <a:prstGeom prst="rect">
            <a:avLst/>
          </a:prstGeom>
        </p:spPr>
      </p:pic>
      <p:pic>
        <p:nvPicPr>
          <p:cNvPr id="7" name="Рисунок 6" descr="e044082db9d2t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332656"/>
            <a:ext cx="2880320" cy="2520280"/>
          </a:xfrm>
          <a:prstGeom prst="roundRect">
            <a:avLst>
              <a:gd name="adj" fmla="val 16667"/>
            </a:avLst>
          </a:prstGeom>
          <a:ln w="76200">
            <a:solidFill>
              <a:srgbClr val="00206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71600" y="3501008"/>
            <a:ext cx="7272808" cy="1368152"/>
          </a:xfrm>
          <a:prstGeom prst="rect">
            <a:avLst/>
          </a:prstGeom>
          <a:noFill/>
        </p:spPr>
        <p:txBody>
          <a:bodyPr wrap="square" rtlCol="0">
            <a:prstTxWarp prst="textWave2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r>
              <a:rPr lang="ru-RU" sz="12900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 Narrow" pitchFamily="34" charset="0"/>
              </a:rPr>
              <a:t>МОЛОДЕЦ</a:t>
            </a:r>
            <a:endParaRPr lang="ru-RU" sz="12900" dirty="0">
              <a:ln>
                <a:solidFill>
                  <a:srgbClr val="FFFF00"/>
                </a:solidFill>
              </a:ln>
              <a:solidFill>
                <a:srgbClr val="FFFF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Arial Narrow" pitchFamily="34" charset="0"/>
            </a:endParaRPr>
          </a:p>
        </p:txBody>
      </p:sp>
      <p:pic>
        <p:nvPicPr>
          <p:cNvPr id="3" name="Рисунок 2" descr="002.gif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72200" y="4653136"/>
            <a:ext cx="1741967" cy="1872208"/>
          </a:xfrm>
          <a:prstGeom prst="rect">
            <a:avLst/>
          </a:prstGeom>
        </p:spPr>
      </p:pic>
      <p:pic>
        <p:nvPicPr>
          <p:cNvPr id="6" name="Рисунок 5" descr="wZ_1zYrA9J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61609" y="6438446"/>
            <a:ext cx="382391" cy="419554"/>
          </a:xfrm>
          <a:prstGeom prst="rect">
            <a:avLst/>
          </a:prstGeom>
        </p:spPr>
      </p:pic>
      <p:pic>
        <p:nvPicPr>
          <p:cNvPr id="7" name="Рисунок 6" descr="mouse008.gif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476672"/>
            <a:ext cx="2880320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43608" y="3284984"/>
            <a:ext cx="7093296" cy="1152128"/>
          </a:xfrm>
          <a:prstGeom prst="rect">
            <a:avLst/>
          </a:prstGeom>
          <a:noFill/>
        </p:spPr>
        <p:txBody>
          <a:bodyPr wrap="square" rtlCol="0">
            <a:prstTxWarp prst="textWave2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r>
              <a:rPr lang="ru-RU" sz="12900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 Narrow" pitchFamily="34" charset="0"/>
              </a:rPr>
              <a:t>МОЛОДЕЦ</a:t>
            </a:r>
            <a:endParaRPr lang="ru-RU" sz="12900" dirty="0">
              <a:ln>
                <a:solidFill>
                  <a:srgbClr val="FFFF00"/>
                </a:solidFill>
              </a:ln>
              <a:solidFill>
                <a:srgbClr val="FFFF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Arial Narrow" pitchFamily="34" charset="0"/>
            </a:endParaRPr>
          </a:p>
        </p:txBody>
      </p:sp>
      <p:pic>
        <p:nvPicPr>
          <p:cNvPr id="3" name="Рисунок 2" descr="00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32473" y="4653137"/>
            <a:ext cx="1406974" cy="1512168"/>
          </a:xfrm>
          <a:prstGeom prst="rect">
            <a:avLst/>
          </a:prstGeom>
        </p:spPr>
      </p:pic>
      <p:pic>
        <p:nvPicPr>
          <p:cNvPr id="6" name="Рисунок 5" descr="wZ_1zYrA9J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21700" y="6504377"/>
            <a:ext cx="322300" cy="353623"/>
          </a:xfrm>
          <a:prstGeom prst="rect">
            <a:avLst/>
          </a:prstGeom>
        </p:spPr>
      </p:pic>
      <p:grpSp>
        <p:nvGrpSpPr>
          <p:cNvPr id="10" name="Группа 9"/>
          <p:cNvGrpSpPr/>
          <p:nvPr/>
        </p:nvGrpSpPr>
        <p:grpSpPr>
          <a:xfrm>
            <a:off x="2051720" y="260648"/>
            <a:ext cx="2777229" cy="2844316"/>
            <a:chOff x="6156176" y="0"/>
            <a:chExt cx="2232248" cy="2492896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6156176" y="0"/>
              <a:ext cx="2232248" cy="2492896"/>
            </a:xfrm>
            <a:prstGeom prst="roundRect">
              <a:avLst/>
            </a:prstGeom>
            <a:solidFill>
              <a:srgbClr val="FFFF66"/>
            </a:solidFill>
          </p:spPr>
          <p:style>
            <a:lnRef idx="2">
              <a:schemeClr val="accent1">
                <a:shade val="50000"/>
              </a:schemeClr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2" name="Рисунок 11" descr="0_3110d_9edeeaeb_XL.png"/>
            <p:cNvPicPr>
              <a:picLocks noChangeAspect="1"/>
            </p:cNvPicPr>
            <p:nvPr/>
          </p:nvPicPr>
          <p:blipFill>
            <a:blip r:embed="rId6" cstate="email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500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72200" y="260648"/>
              <a:ext cx="1710910" cy="1944216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07096" y="3501008"/>
            <a:ext cx="7237312" cy="1152128"/>
          </a:xfrm>
          <a:prstGeom prst="rect">
            <a:avLst/>
          </a:prstGeom>
          <a:noFill/>
        </p:spPr>
        <p:txBody>
          <a:bodyPr wrap="square" rtlCol="0">
            <a:prstTxWarp prst="textWave2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r>
              <a:rPr lang="ru-RU" sz="12900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 Narrow" pitchFamily="34" charset="0"/>
              </a:rPr>
              <a:t>МОЛОДЕЦ</a:t>
            </a:r>
            <a:endParaRPr lang="ru-RU" sz="12900" dirty="0">
              <a:ln>
                <a:solidFill>
                  <a:srgbClr val="FFFF00"/>
                </a:solidFill>
              </a:ln>
              <a:solidFill>
                <a:srgbClr val="FFFF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Arial Narrow" pitchFamily="34" charset="0"/>
            </a:endParaRPr>
          </a:p>
        </p:txBody>
      </p:sp>
      <p:pic>
        <p:nvPicPr>
          <p:cNvPr id="3" name="Рисунок 2" descr="00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60232" y="5013176"/>
            <a:ext cx="1523231" cy="1637118"/>
          </a:xfrm>
          <a:prstGeom prst="rect">
            <a:avLst/>
          </a:prstGeom>
        </p:spPr>
      </p:pic>
      <p:pic>
        <p:nvPicPr>
          <p:cNvPr id="6" name="Рисунок 5" descr="wZ_1zYrA9J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21700" y="6504377"/>
            <a:ext cx="322300" cy="353623"/>
          </a:xfrm>
          <a:prstGeom prst="rect">
            <a:avLst/>
          </a:prstGeom>
        </p:spPr>
      </p:pic>
      <p:pic>
        <p:nvPicPr>
          <p:cNvPr id="7" name="Рисунок 6" descr="0902c3cba2415980accf02d12723b7d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63688" y="404664"/>
            <a:ext cx="2880320" cy="25202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71600" y="3429000"/>
            <a:ext cx="7272808" cy="1224136"/>
          </a:xfrm>
          <a:prstGeom prst="rect">
            <a:avLst/>
          </a:prstGeom>
          <a:noFill/>
        </p:spPr>
        <p:txBody>
          <a:bodyPr wrap="square" rtlCol="0">
            <a:prstTxWarp prst="textWave2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r>
              <a:rPr lang="ru-RU" sz="12900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 Narrow" pitchFamily="34" charset="0"/>
              </a:rPr>
              <a:t>МОЛОДЕЦ</a:t>
            </a:r>
            <a:endParaRPr lang="ru-RU" sz="12900" dirty="0">
              <a:ln>
                <a:solidFill>
                  <a:srgbClr val="FFFF00"/>
                </a:solidFill>
              </a:ln>
              <a:solidFill>
                <a:srgbClr val="FFFF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Arial Narrow" pitchFamily="34" charset="0"/>
            </a:endParaRPr>
          </a:p>
        </p:txBody>
      </p:sp>
      <p:pic>
        <p:nvPicPr>
          <p:cNvPr id="3" name="Рисунок 2" descr="002.gif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20272" y="4797152"/>
            <a:ext cx="1595239" cy="1714509"/>
          </a:xfrm>
          <a:prstGeom prst="rect">
            <a:avLst/>
          </a:prstGeom>
        </p:spPr>
      </p:pic>
      <p:pic>
        <p:nvPicPr>
          <p:cNvPr id="6" name="Рисунок 5" descr="wZ_1zYrA9J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61609" y="6438446"/>
            <a:ext cx="382391" cy="419554"/>
          </a:xfrm>
          <a:prstGeom prst="rect">
            <a:avLst/>
          </a:prstGeom>
        </p:spPr>
      </p:pic>
      <p:pic>
        <p:nvPicPr>
          <p:cNvPr id="7" name="Рисунок 6" descr="bb0032e9f0f5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548680"/>
            <a:ext cx="2880320" cy="21602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6315597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4149080"/>
            <a:ext cx="2880320" cy="21602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" name="Рисунок 4" descr="51465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548680"/>
            <a:ext cx="2880320" cy="21602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7" name="Рисунок 6" descr="a204ad8219b681f2d54f09ac774f781f_10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548681"/>
            <a:ext cx="2880320" cy="21602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0" name="Лента лицом вниз 9"/>
          <p:cNvSpPr/>
          <p:nvPr/>
        </p:nvSpPr>
        <p:spPr>
          <a:xfrm>
            <a:off x="251520" y="620688"/>
            <a:ext cx="792088" cy="432048"/>
          </a:xfrm>
          <a:prstGeom prst="ribbon">
            <a:avLst/>
          </a:prstGeom>
          <a:ln>
            <a:solidFill>
              <a:srgbClr val="FF0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1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2" name="Лента лицом вниз 11"/>
          <p:cNvSpPr/>
          <p:nvPr/>
        </p:nvSpPr>
        <p:spPr>
          <a:xfrm>
            <a:off x="4572000" y="692696"/>
            <a:ext cx="792088" cy="432048"/>
          </a:xfrm>
          <a:prstGeom prst="ribbon">
            <a:avLst/>
          </a:prstGeom>
          <a:ln>
            <a:solidFill>
              <a:srgbClr val="FF0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2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4" name="Лента лицом вниз 13"/>
          <p:cNvSpPr/>
          <p:nvPr/>
        </p:nvSpPr>
        <p:spPr>
          <a:xfrm>
            <a:off x="4499992" y="4221088"/>
            <a:ext cx="864096" cy="432048"/>
          </a:xfrm>
          <a:prstGeom prst="ribbon">
            <a:avLst/>
          </a:prstGeom>
          <a:ln>
            <a:solidFill>
              <a:srgbClr val="FF0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4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15" name="Рисунок 14" descr="74481573_hello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l="50000" b="302"/>
          <a:stretch>
            <a:fillRect/>
          </a:stretch>
        </p:blipFill>
        <p:spPr>
          <a:xfrm>
            <a:off x="971600" y="4149080"/>
            <a:ext cx="2880320" cy="2160240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3" name="Лента лицом вниз 12"/>
          <p:cNvSpPr/>
          <p:nvPr/>
        </p:nvSpPr>
        <p:spPr>
          <a:xfrm>
            <a:off x="251520" y="4221088"/>
            <a:ext cx="792088" cy="432048"/>
          </a:xfrm>
          <a:prstGeom prst="ribbon">
            <a:avLst/>
          </a:prstGeom>
          <a:ln>
            <a:solidFill>
              <a:srgbClr val="FF0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3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60648"/>
            <a:ext cx="7848871" cy="424847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Игра окончена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Рисунок 3" descr="009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9992" y="3501008"/>
            <a:ext cx="3633634" cy="29523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252536" y="332656"/>
            <a:ext cx="7200800" cy="4524315"/>
          </a:xfrm>
          <a:prstGeom prst="rect">
            <a:avLst/>
          </a:prstGeom>
          <a:noFill/>
          <a:effectLst>
            <a:glow rad="101600">
              <a:srgbClr val="FF0000">
                <a:alpha val="60000"/>
              </a:srgbClr>
            </a:glow>
          </a:effectLst>
          <a:scene3d>
            <a:camera prst="perspectiveContrastingRightFacing"/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ТЫ </a:t>
            </a:r>
          </a:p>
          <a:p>
            <a:pPr algn="ctr"/>
            <a:r>
              <a:rPr lang="ru-RU" sz="9600" dirty="0" smtClean="0"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ВЫИГРАЛ,</a:t>
            </a:r>
          </a:p>
          <a:p>
            <a:pPr algn="ctr"/>
            <a:r>
              <a:rPr lang="ru-RU" sz="9600" dirty="0" smtClean="0"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МОЛОДЕЦ!</a:t>
            </a:r>
            <a:endParaRPr lang="ru-RU" sz="9600" dirty="0">
              <a:solidFill>
                <a:srgbClr val="FF00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5" name="Рисунок 4" descr="big_smiles_15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0112" y="3933055"/>
            <a:ext cx="2731658" cy="2309493"/>
          </a:xfrm>
          <a:prstGeom prst="rect">
            <a:avLst/>
          </a:prstGeom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  <a:softEdge rad="112500"/>
          </a:effectLst>
          <a:scene3d>
            <a:camera prst="isometricOffAxis2Left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1844824"/>
            <a:ext cx="7200800" cy="2246769"/>
          </a:xfrm>
          <a:prstGeom prst="rect">
            <a:avLst/>
          </a:prstGeom>
          <a:noFill/>
          <a:effectLst>
            <a:glow rad="101600">
              <a:srgbClr val="FF0000">
                <a:alpha val="60000"/>
              </a:srgb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Презентация создана </a:t>
            </a:r>
          </a:p>
          <a:p>
            <a:pPr algn="ctr"/>
            <a:r>
              <a:rPr lang="ru-RU" sz="2800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воспитателем </a:t>
            </a:r>
          </a:p>
          <a:p>
            <a:pPr algn="ctr"/>
            <a:r>
              <a:rPr lang="ru-RU" sz="2800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МАДОУ «СКАЗКА»  </a:t>
            </a:r>
          </a:p>
          <a:p>
            <a:pPr algn="ctr"/>
            <a:r>
              <a:rPr lang="ru-RU" sz="2800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г. Лабытнанги</a:t>
            </a:r>
          </a:p>
          <a:p>
            <a:pPr algn="ctr"/>
            <a:r>
              <a:rPr lang="ru-RU" sz="2800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Егоровой Ириной Николаевной</a:t>
            </a:r>
            <a:endParaRPr lang="ru-RU" sz="2800" dirty="0"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NGC6397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548680"/>
            <a:ext cx="2880320" cy="2160240"/>
          </a:xfrm>
          <a:prstGeom prst="roundRect">
            <a:avLst>
              <a:gd name="adj" fmla="val 11111"/>
            </a:avLst>
          </a:prstGeom>
          <a:ln w="190500" cap="rnd">
            <a:solidFill>
              <a:srgbClr val="FFC0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artDeco"/>
            <a:extrusionClr>
              <a:srgbClr val="FFFFFF"/>
            </a:extrusionClr>
          </a:sp3d>
        </p:spPr>
      </p:pic>
      <p:pic>
        <p:nvPicPr>
          <p:cNvPr id="3" name="Рисунок 2" descr="954f87849aee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548681"/>
            <a:ext cx="2880320" cy="2160240"/>
          </a:xfrm>
          <a:prstGeom prst="roundRect">
            <a:avLst>
              <a:gd name="adj" fmla="val 11111"/>
            </a:avLst>
          </a:prstGeom>
          <a:ln w="190500" cap="rnd">
            <a:solidFill>
              <a:srgbClr val="FFC0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artDeco"/>
            <a:extrusionClr>
              <a:srgbClr val="FFFFFF"/>
            </a:extrusionClr>
          </a:sp3d>
        </p:spPr>
      </p:pic>
      <p:pic>
        <p:nvPicPr>
          <p:cNvPr id="4" name="Рисунок 3" descr="c41ab730a4e0.jp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b="6667"/>
          <a:stretch>
            <a:fillRect/>
          </a:stretch>
        </p:blipFill>
        <p:spPr>
          <a:xfrm>
            <a:off x="971600" y="3645024"/>
            <a:ext cx="2880320" cy="2088232"/>
          </a:xfrm>
          <a:prstGeom prst="roundRect">
            <a:avLst>
              <a:gd name="adj" fmla="val 11111"/>
            </a:avLst>
          </a:prstGeom>
          <a:ln w="190500" cap="rnd">
            <a:solidFill>
              <a:srgbClr val="FFC0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artDeco"/>
            <a:extrusionClr>
              <a:srgbClr val="FFFFFF"/>
            </a:extrusionClr>
          </a:sp3d>
        </p:spPr>
      </p:pic>
      <p:pic>
        <p:nvPicPr>
          <p:cNvPr id="5" name="Рисунок 4" descr="Bankoboev.Ru_ogromnaya_luna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3645024"/>
            <a:ext cx="2880320" cy="2088232"/>
          </a:xfrm>
          <a:prstGeom prst="roundRect">
            <a:avLst>
              <a:gd name="adj" fmla="val 11111"/>
            </a:avLst>
          </a:prstGeom>
          <a:ln w="190500" cap="rnd">
            <a:solidFill>
              <a:srgbClr val="FFC0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artDeco"/>
            <a:extrusionClr>
              <a:srgbClr val="FFFFFF"/>
            </a:extrusionClr>
          </a:sp3d>
        </p:spPr>
      </p:pic>
      <p:sp>
        <p:nvSpPr>
          <p:cNvPr id="6" name="Лента лицом вниз 5"/>
          <p:cNvSpPr/>
          <p:nvPr/>
        </p:nvSpPr>
        <p:spPr>
          <a:xfrm>
            <a:off x="179512" y="2780928"/>
            <a:ext cx="864096" cy="432048"/>
          </a:xfrm>
          <a:prstGeom prst="ribbon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1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Лента лицом вниз 6"/>
          <p:cNvSpPr/>
          <p:nvPr/>
        </p:nvSpPr>
        <p:spPr>
          <a:xfrm>
            <a:off x="4427984" y="2780928"/>
            <a:ext cx="936104" cy="432048"/>
          </a:xfrm>
          <a:prstGeom prst="ribbon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2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Лента лицом вниз 7"/>
          <p:cNvSpPr/>
          <p:nvPr/>
        </p:nvSpPr>
        <p:spPr>
          <a:xfrm>
            <a:off x="179512" y="5949280"/>
            <a:ext cx="936104" cy="476672"/>
          </a:xfrm>
          <a:prstGeom prst="ribbon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3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Лента лицом вниз 8"/>
          <p:cNvSpPr/>
          <p:nvPr/>
        </p:nvSpPr>
        <p:spPr>
          <a:xfrm>
            <a:off x="4572000" y="5877272"/>
            <a:ext cx="864096" cy="476672"/>
          </a:xfrm>
          <a:prstGeom prst="ribbon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4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ятно 2 1">
            <a:hlinkClick r:id="rId2" action="ppaction://hlinksldjump"/>
          </p:cNvPr>
          <p:cNvSpPr/>
          <p:nvPr/>
        </p:nvSpPr>
        <p:spPr>
          <a:xfrm>
            <a:off x="971600" y="548680"/>
            <a:ext cx="2880320" cy="2160240"/>
          </a:xfrm>
          <a:prstGeom prst="irregularSeal2">
            <a:avLst/>
          </a:prstGeom>
          <a:solidFill>
            <a:schemeClr val="tx1"/>
          </a:solidFill>
          <a:ln>
            <a:solidFill>
              <a:srgbClr val="92D05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ятно 2 2">
            <a:hlinkClick r:id="rId3" action="ppaction://hlinksldjump"/>
          </p:cNvPr>
          <p:cNvSpPr/>
          <p:nvPr/>
        </p:nvSpPr>
        <p:spPr>
          <a:xfrm>
            <a:off x="5292080" y="548680"/>
            <a:ext cx="2880320" cy="2160240"/>
          </a:xfrm>
          <a:prstGeom prst="irregularSeal2">
            <a:avLst/>
          </a:prstGeom>
          <a:solidFill>
            <a:srgbClr val="FF0000"/>
          </a:solidFill>
          <a:ln>
            <a:solidFill>
              <a:srgbClr val="92D050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ятно 2 3">
            <a:hlinkClick r:id="rId3" action="ppaction://hlinksldjump"/>
          </p:cNvPr>
          <p:cNvSpPr/>
          <p:nvPr/>
        </p:nvSpPr>
        <p:spPr>
          <a:xfrm>
            <a:off x="971600" y="4149080"/>
            <a:ext cx="2880320" cy="2088232"/>
          </a:xfrm>
          <a:prstGeom prst="irregularSeal2">
            <a:avLst/>
          </a:prstGeom>
          <a:solidFill>
            <a:srgbClr val="FFFF00"/>
          </a:solidFill>
          <a:ln>
            <a:solidFill>
              <a:srgbClr val="92D05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ятно 2 4">
            <a:hlinkClick r:id="rId3" action="ppaction://hlinksldjump"/>
          </p:cNvPr>
          <p:cNvSpPr/>
          <p:nvPr/>
        </p:nvSpPr>
        <p:spPr>
          <a:xfrm>
            <a:off x="5292080" y="4149080"/>
            <a:ext cx="2880320" cy="2160240"/>
          </a:xfrm>
          <a:prstGeom prst="irregularSeal2">
            <a:avLst/>
          </a:prstGeom>
          <a:solidFill>
            <a:srgbClr val="00B050"/>
          </a:solidFill>
          <a:ln>
            <a:solidFill>
              <a:srgbClr val="92D05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Лента лицом вниз 5"/>
          <p:cNvSpPr/>
          <p:nvPr/>
        </p:nvSpPr>
        <p:spPr>
          <a:xfrm>
            <a:off x="395536" y="476672"/>
            <a:ext cx="792088" cy="360040"/>
          </a:xfrm>
          <a:prstGeom prst="ribbon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1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Лента лицом вниз 6"/>
          <p:cNvSpPr/>
          <p:nvPr/>
        </p:nvSpPr>
        <p:spPr>
          <a:xfrm>
            <a:off x="4644008" y="548680"/>
            <a:ext cx="864096" cy="360040"/>
          </a:xfrm>
          <a:prstGeom prst="ribbon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2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Лента лицом вниз 7"/>
          <p:cNvSpPr/>
          <p:nvPr/>
        </p:nvSpPr>
        <p:spPr>
          <a:xfrm>
            <a:off x="395536" y="3933056"/>
            <a:ext cx="792088" cy="360040"/>
          </a:xfrm>
          <a:prstGeom prst="ribbon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3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Лента лицом вниз 8"/>
          <p:cNvSpPr/>
          <p:nvPr/>
        </p:nvSpPr>
        <p:spPr>
          <a:xfrm>
            <a:off x="4788024" y="3933056"/>
            <a:ext cx="792088" cy="360040"/>
          </a:xfrm>
          <a:prstGeom prst="ribbon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4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2899_w640_h640_613.gif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48680"/>
            <a:ext cx="2160240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3" name="Рисунок 2" descr="1248172874_zjm8gf6rwy4ex7n0qui2.jp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476672"/>
            <a:ext cx="2160240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4" name="Рисунок 3" descr="da0ed57c72e4fd041929365b7cb5d13d.gif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2585" y="3840028"/>
            <a:ext cx="2232248" cy="259228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5" name="Рисунок 4" descr="400_F_7652475_lmzgBWJaUL3nNiSmRPwSklLlYkfFRB63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3838024"/>
            <a:ext cx="2160240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sp>
        <p:nvSpPr>
          <p:cNvPr id="6" name="Лента лицом вниз 5"/>
          <p:cNvSpPr/>
          <p:nvPr/>
        </p:nvSpPr>
        <p:spPr>
          <a:xfrm>
            <a:off x="2699792" y="404664"/>
            <a:ext cx="899592" cy="360040"/>
          </a:xfrm>
          <a:prstGeom prst="ribbon">
            <a:avLst/>
          </a:prstGeom>
          <a:ln>
            <a:solidFill>
              <a:srgbClr val="FF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1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Лента лицом вниз 6"/>
          <p:cNvSpPr/>
          <p:nvPr/>
        </p:nvSpPr>
        <p:spPr>
          <a:xfrm>
            <a:off x="899594" y="5949280"/>
            <a:ext cx="936104" cy="360040"/>
          </a:xfrm>
          <a:prstGeom prst="ribbon">
            <a:avLst/>
          </a:prstGeom>
          <a:ln>
            <a:solidFill>
              <a:srgbClr val="FF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3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Лента лицом вниз 7"/>
          <p:cNvSpPr/>
          <p:nvPr/>
        </p:nvSpPr>
        <p:spPr>
          <a:xfrm>
            <a:off x="7020272" y="476672"/>
            <a:ext cx="936104" cy="360040"/>
          </a:xfrm>
          <a:prstGeom prst="ribbon">
            <a:avLst/>
          </a:prstGeom>
          <a:ln>
            <a:solidFill>
              <a:srgbClr val="FF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2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Лента лицом вниз 8"/>
          <p:cNvSpPr/>
          <p:nvPr/>
        </p:nvSpPr>
        <p:spPr>
          <a:xfrm>
            <a:off x="4666061" y="6021288"/>
            <a:ext cx="936104" cy="360040"/>
          </a:xfrm>
          <a:prstGeom prst="ribbon">
            <a:avLst/>
          </a:prstGeom>
          <a:ln>
            <a:solidFill>
              <a:srgbClr val="FF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4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ячсм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476672"/>
            <a:ext cx="2880320" cy="2626088"/>
          </a:xfrm>
          <a:prstGeom prst="roundRect">
            <a:avLst>
              <a:gd name="adj" fmla="val 16667"/>
            </a:avLst>
          </a:prstGeom>
          <a:ln w="76200">
            <a:solidFill>
              <a:srgbClr val="00206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ContrastingRightFacing"/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" name="Рисунок 4" descr="e044082db9d2t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3789040"/>
            <a:ext cx="2880320" cy="2520280"/>
          </a:xfrm>
          <a:prstGeom prst="roundRect">
            <a:avLst>
              <a:gd name="adj" fmla="val 16667"/>
            </a:avLst>
          </a:prstGeom>
          <a:ln w="76200">
            <a:solidFill>
              <a:srgbClr val="00206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ContrastingRightFacing"/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6" name="Рисунок 5" descr="kosmos_052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292080" y="548680"/>
            <a:ext cx="2812332" cy="2520280"/>
          </a:xfrm>
          <a:prstGeom prst="roundRect">
            <a:avLst>
              <a:gd name="adj" fmla="val 16667"/>
            </a:avLst>
          </a:prstGeom>
          <a:ln w="76200">
            <a:solidFill>
              <a:srgbClr val="00206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ContrastingRightFacing"/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7" name="Рисунок 6" descr="019_Bestwall_ny_p_2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r="22222"/>
          <a:stretch>
            <a:fillRect/>
          </a:stretch>
        </p:blipFill>
        <p:spPr>
          <a:xfrm>
            <a:off x="971600" y="3789040"/>
            <a:ext cx="2880320" cy="2520280"/>
          </a:xfrm>
          <a:prstGeom prst="roundRect">
            <a:avLst>
              <a:gd name="adj" fmla="val 16667"/>
            </a:avLst>
          </a:prstGeom>
          <a:ln w="76200">
            <a:solidFill>
              <a:srgbClr val="00206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ContrastingRightFacing"/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8" name="Лента лицом вниз 7"/>
          <p:cNvSpPr/>
          <p:nvPr/>
        </p:nvSpPr>
        <p:spPr>
          <a:xfrm>
            <a:off x="179512" y="2636912"/>
            <a:ext cx="936104" cy="432048"/>
          </a:xfrm>
          <a:prstGeom prst="ribbon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1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Лента лицом вниз 8"/>
          <p:cNvSpPr/>
          <p:nvPr/>
        </p:nvSpPr>
        <p:spPr>
          <a:xfrm>
            <a:off x="4355976" y="2636912"/>
            <a:ext cx="864096" cy="432048"/>
          </a:xfrm>
          <a:prstGeom prst="ribbon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2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Лента лицом вниз 9"/>
          <p:cNvSpPr/>
          <p:nvPr/>
        </p:nvSpPr>
        <p:spPr>
          <a:xfrm>
            <a:off x="251520" y="6093296"/>
            <a:ext cx="936104" cy="432048"/>
          </a:xfrm>
          <a:prstGeom prst="ribbon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3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1" name="Лента лицом вниз 10"/>
          <p:cNvSpPr/>
          <p:nvPr/>
        </p:nvSpPr>
        <p:spPr>
          <a:xfrm>
            <a:off x="4572000" y="6021288"/>
            <a:ext cx="864096" cy="432048"/>
          </a:xfrm>
          <a:prstGeom prst="ribbon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4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581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548680"/>
            <a:ext cx="2880320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isometricOffAxis1Right"/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" name="Рисунок 2" descr="3bd880c1fb52t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652120" y="548680"/>
            <a:ext cx="2880320" cy="2479581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isometricOffAxis1Right"/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Рисунок 3" descr="1044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7027" b="6305"/>
          <a:stretch>
            <a:fillRect/>
          </a:stretch>
        </p:blipFill>
        <p:spPr>
          <a:xfrm>
            <a:off x="5652120" y="3789040"/>
            <a:ext cx="2880320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isometricOffAxis1Right"/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mouse008.gif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3789040"/>
            <a:ext cx="2880320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isometricOffAxis1Right"/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Лента лицом вниз 5"/>
          <p:cNvSpPr/>
          <p:nvPr/>
        </p:nvSpPr>
        <p:spPr>
          <a:xfrm>
            <a:off x="251520" y="2780928"/>
            <a:ext cx="792088" cy="432048"/>
          </a:xfrm>
          <a:prstGeom prst="ribbon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7" name="Лента лицом вниз 6"/>
          <p:cNvSpPr/>
          <p:nvPr/>
        </p:nvSpPr>
        <p:spPr>
          <a:xfrm>
            <a:off x="4644008" y="2780928"/>
            <a:ext cx="792088" cy="432048"/>
          </a:xfrm>
          <a:prstGeom prst="ribbon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8" name="Лента лицом вниз 7"/>
          <p:cNvSpPr/>
          <p:nvPr/>
        </p:nvSpPr>
        <p:spPr>
          <a:xfrm>
            <a:off x="179512" y="6021288"/>
            <a:ext cx="864096" cy="432048"/>
          </a:xfrm>
          <a:prstGeom prst="ribbon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3</a:t>
            </a:r>
            <a:endParaRPr lang="ru-RU" b="1" dirty="0"/>
          </a:p>
        </p:txBody>
      </p:sp>
      <p:sp>
        <p:nvSpPr>
          <p:cNvPr id="9" name="Лента лицом вниз 8"/>
          <p:cNvSpPr/>
          <p:nvPr/>
        </p:nvSpPr>
        <p:spPr>
          <a:xfrm>
            <a:off x="4860032" y="6021288"/>
            <a:ext cx="864096" cy="432048"/>
          </a:xfrm>
          <a:prstGeom prst="ribbon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4</a:t>
            </a:r>
            <a:endParaRPr lang="ru-RU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Лента лицом вниз 9"/>
          <p:cNvSpPr/>
          <p:nvPr/>
        </p:nvSpPr>
        <p:spPr>
          <a:xfrm>
            <a:off x="166676" y="386970"/>
            <a:ext cx="720080" cy="360040"/>
          </a:xfrm>
          <a:prstGeom prst="ribbon">
            <a:avLst/>
          </a:prstGeom>
          <a:solidFill>
            <a:srgbClr val="FF0000"/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11" name="Лента лицом вниз 10"/>
          <p:cNvSpPr/>
          <p:nvPr/>
        </p:nvSpPr>
        <p:spPr>
          <a:xfrm>
            <a:off x="5078124" y="398000"/>
            <a:ext cx="648072" cy="360040"/>
          </a:xfrm>
          <a:prstGeom prst="ribbon">
            <a:avLst/>
          </a:prstGeom>
          <a:solidFill>
            <a:srgbClr val="FF0000"/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12" name="Лента лицом вниз 11"/>
          <p:cNvSpPr/>
          <p:nvPr/>
        </p:nvSpPr>
        <p:spPr>
          <a:xfrm>
            <a:off x="166676" y="3678114"/>
            <a:ext cx="648072" cy="360040"/>
          </a:xfrm>
          <a:prstGeom prst="ribbon">
            <a:avLst/>
          </a:prstGeom>
          <a:solidFill>
            <a:srgbClr val="FF0000"/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3</a:t>
            </a:r>
            <a:endParaRPr lang="ru-RU" b="1" dirty="0"/>
          </a:p>
        </p:txBody>
      </p:sp>
      <p:sp>
        <p:nvSpPr>
          <p:cNvPr id="13" name="Лента лицом вниз 12"/>
          <p:cNvSpPr/>
          <p:nvPr/>
        </p:nvSpPr>
        <p:spPr>
          <a:xfrm>
            <a:off x="5078124" y="3696937"/>
            <a:ext cx="720080" cy="360040"/>
          </a:xfrm>
          <a:prstGeom prst="ribbon">
            <a:avLst/>
          </a:prstGeom>
          <a:solidFill>
            <a:srgbClr val="FF0000"/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4</a:t>
            </a:r>
            <a:endParaRPr lang="ru-RU" b="1" dirty="0"/>
          </a:p>
        </p:txBody>
      </p:sp>
      <p:grpSp>
        <p:nvGrpSpPr>
          <p:cNvPr id="28" name="Группа 27"/>
          <p:cNvGrpSpPr/>
          <p:nvPr/>
        </p:nvGrpSpPr>
        <p:grpSpPr>
          <a:xfrm>
            <a:off x="5815887" y="508088"/>
            <a:ext cx="2777229" cy="2844316"/>
            <a:chOff x="6156176" y="0"/>
            <a:chExt cx="2232248" cy="2492896"/>
          </a:xfrm>
        </p:grpSpPr>
        <p:sp>
          <p:nvSpPr>
            <p:cNvPr id="23" name="Скругленный прямоугольник 22">
              <a:hlinkClick r:id="rId2" action="ppaction://hlinksldjump"/>
            </p:cNvPr>
            <p:cNvSpPr/>
            <p:nvPr/>
          </p:nvSpPr>
          <p:spPr>
            <a:xfrm>
              <a:off x="6156176" y="0"/>
              <a:ext cx="2232248" cy="2492896"/>
            </a:xfrm>
            <a:prstGeom prst="roundRect">
              <a:avLst/>
            </a:prstGeom>
            <a:solidFill>
              <a:srgbClr val="FFFF66"/>
            </a:solidFill>
          </p:spPr>
          <p:style>
            <a:lnRef idx="2">
              <a:schemeClr val="accent1">
                <a:shade val="50000"/>
              </a:schemeClr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5" name="Рисунок 14" descr="0_3110d_9edeeaeb_XL.png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72200" y="260648"/>
              <a:ext cx="1710910" cy="1944216"/>
            </a:xfrm>
            <a:prstGeom prst="rect">
              <a:avLst/>
            </a:prstGeom>
          </p:spPr>
        </p:pic>
      </p:grpSp>
      <p:grpSp>
        <p:nvGrpSpPr>
          <p:cNvPr id="27" name="Группа 26"/>
          <p:cNvGrpSpPr/>
          <p:nvPr/>
        </p:nvGrpSpPr>
        <p:grpSpPr>
          <a:xfrm>
            <a:off x="1070728" y="516788"/>
            <a:ext cx="2736304" cy="2795670"/>
            <a:chOff x="1403648" y="404664"/>
            <a:chExt cx="2664296" cy="3168352"/>
          </a:xfrm>
        </p:grpSpPr>
        <p:sp>
          <p:nvSpPr>
            <p:cNvPr id="17" name="Скругленный прямоугольник 16">
              <a:hlinkClick r:id="rId2" action="ppaction://hlinksldjump"/>
            </p:cNvPr>
            <p:cNvSpPr/>
            <p:nvPr/>
          </p:nvSpPr>
          <p:spPr>
            <a:xfrm>
              <a:off x="1403648" y="404664"/>
              <a:ext cx="2664296" cy="3168352"/>
            </a:xfrm>
            <a:prstGeom prst="roundRect">
              <a:avLst/>
            </a:prstGeom>
            <a:solidFill>
              <a:srgbClr val="FFFF66"/>
            </a:solidFill>
          </p:spPr>
          <p:style>
            <a:lnRef idx="2">
              <a:schemeClr val="accent1">
                <a:shade val="50000"/>
              </a:schemeClr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8" name="Рисунок 17" descr="6068.jpg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702" b="100000" l="0" r="99601">
                          <a14:foregroundMark x1="84830" y1="33860" x2="84830" y2="33860"/>
                          <a14:foregroundMark x1="88822" y1="40351" x2="88822" y2="40351"/>
                          <a14:foregroundMark x1="80040" y1="36842" x2="82834" y2="36140"/>
                          <a14:foregroundMark x1="96208" y1="37895" x2="96208" y2="37895"/>
                          <a14:foregroundMark x1="91617" y1="34386" x2="91617" y2="34386"/>
                          <a14:foregroundMark x1="78842" y1="32632" x2="78842" y2="32632"/>
                          <a14:foregroundMark x1="88224" y1="35614" x2="88224" y2="35614"/>
                          <a14:foregroundMark x1="84830" y1="43333" x2="84830" y2="43333"/>
                        </a14:backgroundRemoval>
                      </a14:imgEffect>
                      <a14:imgEffect>
                        <a14:sharpenSoften amount="500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75656" y="404664"/>
              <a:ext cx="2512595" cy="2858641"/>
            </a:xfrm>
            <a:prstGeom prst="rect">
              <a:avLst/>
            </a:prstGeom>
          </p:spPr>
        </p:pic>
      </p:grpSp>
      <p:grpSp>
        <p:nvGrpSpPr>
          <p:cNvPr id="26" name="Группа 25"/>
          <p:cNvGrpSpPr/>
          <p:nvPr/>
        </p:nvGrpSpPr>
        <p:grpSpPr>
          <a:xfrm>
            <a:off x="1115616" y="3649382"/>
            <a:ext cx="2732400" cy="2823035"/>
            <a:chOff x="1187624" y="3573016"/>
            <a:chExt cx="2664296" cy="3096344"/>
          </a:xfrm>
        </p:grpSpPr>
        <p:sp>
          <p:nvSpPr>
            <p:cNvPr id="22" name="Скругленный прямоугольник 21">
              <a:hlinkClick r:id="rId2" action="ppaction://hlinksldjump"/>
            </p:cNvPr>
            <p:cNvSpPr/>
            <p:nvPr/>
          </p:nvSpPr>
          <p:spPr>
            <a:xfrm>
              <a:off x="1187624" y="3573016"/>
              <a:ext cx="2664296" cy="3096344"/>
            </a:xfrm>
            <a:prstGeom prst="roundRect">
              <a:avLst/>
            </a:prstGeom>
            <a:solidFill>
              <a:srgbClr val="FFFF66"/>
            </a:solidFill>
          </p:spPr>
          <p:style>
            <a:lnRef idx="2">
              <a:schemeClr val="accent1">
                <a:shade val="50000"/>
              </a:schemeClr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9" name="Рисунок 18" descr="63370071_1283114229_01.png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59632" y="3789040"/>
              <a:ext cx="2436548" cy="2667897"/>
            </a:xfrm>
            <a:prstGeom prst="rect">
              <a:avLst/>
            </a:prstGeom>
          </p:spPr>
        </p:pic>
      </p:grpSp>
      <p:grpSp>
        <p:nvGrpSpPr>
          <p:cNvPr id="25" name="Группа 24"/>
          <p:cNvGrpSpPr/>
          <p:nvPr/>
        </p:nvGrpSpPr>
        <p:grpSpPr>
          <a:xfrm>
            <a:off x="5866880" y="3652811"/>
            <a:ext cx="2773885" cy="2938079"/>
            <a:chOff x="5868144" y="2852936"/>
            <a:chExt cx="2664296" cy="3168352"/>
          </a:xfrm>
        </p:grpSpPr>
        <p:sp>
          <p:nvSpPr>
            <p:cNvPr id="24" name="Скругленный прямоугольник 23">
              <a:hlinkClick r:id="rId2" action="ppaction://hlinksldjump"/>
            </p:cNvPr>
            <p:cNvSpPr/>
            <p:nvPr/>
          </p:nvSpPr>
          <p:spPr>
            <a:xfrm>
              <a:off x="5868144" y="2852936"/>
              <a:ext cx="2664296" cy="3168352"/>
            </a:xfrm>
            <a:prstGeom prst="roundRect">
              <a:avLst/>
            </a:prstGeom>
            <a:solidFill>
              <a:srgbClr val="FFFF66"/>
            </a:solidFill>
          </p:spPr>
          <p:style>
            <a:lnRef idx="2">
              <a:schemeClr val="accent1">
                <a:shade val="50000"/>
              </a:schemeClr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0" name="Рисунок 19" descr="380133_original.jpg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10" cstate="email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0" b="99190" l="0" r="100000">
                          <a14:foregroundMark x1="47818" y1="37652" x2="47818" y2="37652"/>
                          <a14:foregroundMark x1="36545" y1="35493" x2="36545" y2="35493"/>
                          <a14:foregroundMark x1="32182" y1="33738" x2="32182" y2="33738"/>
                          <a14:foregroundMark x1="53636" y1="30499" x2="53636" y2="30499"/>
                          <a14:foregroundMark x1="58182" y1="27260" x2="58182" y2="27260"/>
                          <a14:foregroundMark x1="53636" y1="40351" x2="53636" y2="40351"/>
                          <a14:foregroundMark x1="43273" y1="46964" x2="43273" y2="46964"/>
                          <a14:foregroundMark x1="90727" y1="66262" x2="90727" y2="66262"/>
                          <a14:foregroundMark x1="91455" y1="68961" x2="91455" y2="68961"/>
                          <a14:foregroundMark x1="40364" y1="15115" x2="40364" y2="15115"/>
                          <a14:foregroundMark x1="53636" y1="31039" x2="53636" y2="31039"/>
                          <a14:foregroundMark x1="41818" y1="44265" x2="41818" y2="44265"/>
                          <a14:foregroundMark x1="50182" y1="90418" x2="50182" y2="90418"/>
                          <a14:foregroundMark x1="55636" y1="90418" x2="55636" y2="90418"/>
                          <a14:foregroundMark x1="56909" y1="87449" x2="56909" y2="87449"/>
                          <a14:foregroundMark x1="34000" y1="69906" x2="34000" y2="69906"/>
                          <a14:backgroundMark x1="96545" y1="11876" x2="96545" y2="11876"/>
                          <a14:backgroundMark x1="99636" y1="12955" x2="99636" y2="12955"/>
                          <a14:backgroundMark x1="99636" y1="12416" x2="99636" y2="12416"/>
                          <a14:backgroundMark x1="99818" y1="10796" x2="99818" y2="10796"/>
                        </a14:backgroundRemoval>
                      </a14:imgEffect>
                      <a14:imgEffect>
                        <a14:sharpenSoften amount="500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79308" y="2852936"/>
              <a:ext cx="2252636" cy="3036553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71796107_img132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548680"/>
            <a:ext cx="2880320" cy="25202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</p:spPr>
      </p:pic>
      <p:pic>
        <p:nvPicPr>
          <p:cNvPr id="5" name="Рисунок 4" descr="0902c3cba2415980accf02d12723b7d4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292080" y="3789040"/>
            <a:ext cx="2880320" cy="25202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</p:spPr>
      </p:pic>
      <p:pic>
        <p:nvPicPr>
          <p:cNvPr id="6" name="Рисунок 5" descr="DF9f1ix0IhA5gAlqpsKnSiRCPNY6kZNBzBnTSa4bk7KxNQmptV1OIH2UVikkwWmV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4149080"/>
            <a:ext cx="2880320" cy="21602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</p:spPr>
      </p:pic>
      <p:sp>
        <p:nvSpPr>
          <p:cNvPr id="9" name="Лента лицом вниз 8"/>
          <p:cNvSpPr/>
          <p:nvPr/>
        </p:nvSpPr>
        <p:spPr>
          <a:xfrm>
            <a:off x="323528" y="332656"/>
            <a:ext cx="720080" cy="360040"/>
          </a:xfrm>
          <a:prstGeom prst="ribbon">
            <a:avLst/>
          </a:prstGeom>
          <a:solidFill>
            <a:srgbClr val="00B0F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10" name="Лента лицом вниз 9"/>
          <p:cNvSpPr/>
          <p:nvPr/>
        </p:nvSpPr>
        <p:spPr>
          <a:xfrm>
            <a:off x="4427984" y="332656"/>
            <a:ext cx="720080" cy="360040"/>
          </a:xfrm>
          <a:prstGeom prst="ribbon">
            <a:avLst/>
          </a:prstGeom>
          <a:solidFill>
            <a:srgbClr val="00B0F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11" name="Лента лицом вниз 10"/>
          <p:cNvSpPr/>
          <p:nvPr/>
        </p:nvSpPr>
        <p:spPr>
          <a:xfrm>
            <a:off x="251520" y="3933056"/>
            <a:ext cx="720080" cy="360040"/>
          </a:xfrm>
          <a:prstGeom prst="ribbon">
            <a:avLst/>
          </a:prstGeom>
          <a:solidFill>
            <a:srgbClr val="00B0F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3</a:t>
            </a:r>
            <a:endParaRPr lang="ru-RU" b="1" dirty="0"/>
          </a:p>
        </p:txBody>
      </p:sp>
      <p:sp>
        <p:nvSpPr>
          <p:cNvPr id="12" name="Лента лицом вниз 11"/>
          <p:cNvSpPr/>
          <p:nvPr/>
        </p:nvSpPr>
        <p:spPr>
          <a:xfrm>
            <a:off x="4427984" y="3933056"/>
            <a:ext cx="720080" cy="360040"/>
          </a:xfrm>
          <a:prstGeom prst="ribbon">
            <a:avLst/>
          </a:prstGeom>
          <a:solidFill>
            <a:srgbClr val="00B0F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4</a:t>
            </a:r>
            <a:endParaRPr lang="ru-RU" b="1" dirty="0"/>
          </a:p>
        </p:txBody>
      </p:sp>
      <p:pic>
        <p:nvPicPr>
          <p:cNvPr id="14" name="Рисунок 13" descr="911020-14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l="9450" t="25741" r="11171" b="34570"/>
          <a:stretch>
            <a:fillRect/>
          </a:stretch>
        </p:blipFill>
        <p:spPr>
          <a:xfrm>
            <a:off x="5364088" y="548680"/>
            <a:ext cx="2808312" cy="2160240"/>
          </a:xfrm>
          <a:prstGeom prst="round2DiagRect">
            <a:avLst/>
          </a:prstGeom>
          <a:ln w="76200">
            <a:solidFill>
              <a:srgbClr val="FFFF00"/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to_spit_zimoy">
  <a:themeElements>
    <a:clrScheme name="Оформление по умолчанию 9">
      <a:dk1>
        <a:srgbClr val="336699"/>
      </a:dk1>
      <a:lt1>
        <a:srgbClr val="FFFFFF"/>
      </a:lt1>
      <a:dk2>
        <a:srgbClr val="000000"/>
      </a:dk2>
      <a:lt2>
        <a:srgbClr val="E3EBF1"/>
      </a:lt2>
      <a:accent1>
        <a:srgbClr val="003399"/>
      </a:accent1>
      <a:accent2>
        <a:srgbClr val="468A4B"/>
      </a:accent2>
      <a:accent3>
        <a:srgbClr val="AAAAAA"/>
      </a:accent3>
      <a:accent4>
        <a:srgbClr val="DADADA"/>
      </a:accent4>
      <a:accent5>
        <a:srgbClr val="AAADCA"/>
      </a:accent5>
      <a:accent6>
        <a:srgbClr val="3F7D43"/>
      </a:accent6>
      <a:hlink>
        <a:srgbClr val="66CCFF"/>
      </a:hlink>
      <a:folHlink>
        <a:srgbClr val="F0E5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kto_spit_zimoy</Template>
  <TotalTime>1542</TotalTime>
  <Words>83</Words>
  <Application>Microsoft Office PowerPoint</Application>
  <PresentationFormat>Экран (4:3)</PresentationFormat>
  <Paragraphs>66</Paragraphs>
  <Slides>22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Arial</vt:lpstr>
      <vt:lpstr>Arial Narrow</vt:lpstr>
      <vt:lpstr>Calibri</vt:lpstr>
      <vt:lpstr>kto_spit_zimoy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152</cp:revision>
  <dcterms:created xsi:type="dcterms:W3CDTF">2011-05-10T11:20:18Z</dcterms:created>
  <dcterms:modified xsi:type="dcterms:W3CDTF">2019-03-08T12:49:28Z</dcterms:modified>
</cp:coreProperties>
</file>