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3" r:id="rId2"/>
    <p:sldId id="276" r:id="rId3"/>
    <p:sldId id="261" r:id="rId4"/>
    <p:sldId id="262" r:id="rId5"/>
    <p:sldId id="263" r:id="rId6"/>
    <p:sldId id="264" r:id="rId7"/>
    <p:sldId id="271" r:id="rId8"/>
    <p:sldId id="266" r:id="rId9"/>
    <p:sldId id="267" r:id="rId10"/>
    <p:sldId id="272" r:id="rId11"/>
    <p:sldId id="269" r:id="rId12"/>
    <p:sldId id="270" r:id="rId13"/>
    <p:sldId id="275" r:id="rId14"/>
    <p:sldId id="274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C5A3"/>
    <a:srgbClr val="B61239"/>
    <a:srgbClr val="BF116C"/>
    <a:srgbClr val="8C0E2C"/>
    <a:srgbClr val="760C25"/>
    <a:srgbClr val="950F2F"/>
    <a:srgbClr val="801E48"/>
    <a:srgbClr val="350749"/>
    <a:srgbClr val="890C4E"/>
    <a:srgbClr val="510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12" y="-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48774-3BCF-4F62-B8BB-1C1B466EA863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723D1-A376-4514-9A23-A6170DFBEE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0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723D1-A376-4514-9A23-A6170DFBEED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5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062664" cy="266429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000" dirty="0" smtClean="0">
                <a:solidFill>
                  <a:srgbClr val="BF11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Лондона</a:t>
            </a:r>
            <a:br>
              <a:rPr lang="ru-RU" sz="4000" dirty="0" smtClean="0">
                <a:solidFill>
                  <a:srgbClr val="BF11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5400" dirty="0" smtClean="0">
                <a:solidFill>
                  <a:srgbClr val="BF11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rgbClr val="BF11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cap="none" dirty="0" smtClean="0">
                <a:ln>
                  <a:noFill/>
                </a:ln>
                <a:solidFill>
                  <a:srgbClr val="BF116C"/>
                </a:solidFill>
                <a:effectLst/>
                <a:latin typeface="Book Antiqua"/>
                <a:ea typeface="+mn-ea"/>
                <a:cs typeface="+mn-cs"/>
              </a:rPr>
              <a:t>London Attractions</a:t>
            </a:r>
            <a:endParaRPr lang="ru-RU" sz="5400" dirty="0">
              <a:solidFill>
                <a:srgbClr val="BF116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40841" y="5100737"/>
            <a:ext cx="453650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 проект: </a:t>
            </a:r>
          </a:p>
          <a:p>
            <a:pPr algn="l">
              <a:defRPr/>
            </a:pPr>
            <a:r>
              <a:rPr lang="ru-RU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Панченко Алексей, </a:t>
            </a:r>
            <a:r>
              <a:rPr lang="ru-RU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№ 12</a:t>
            </a: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694" y="5964833"/>
            <a:ext cx="7632700" cy="762946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2000" i="1" dirty="0" smtClean="0">
                <a:solidFill>
                  <a:srgbClr val="B6C5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проекта: </a:t>
            </a:r>
          </a:p>
          <a:p>
            <a:pPr algn="l">
              <a:defRPr/>
            </a:pPr>
            <a:r>
              <a:rPr lang="ru-RU" sz="2000" i="1" dirty="0" smtClean="0">
                <a:solidFill>
                  <a:srgbClr val="B6C5A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 английского языка Кондратьева Т.М.</a:t>
            </a:r>
          </a:p>
        </p:txBody>
      </p:sp>
      <p:pic>
        <p:nvPicPr>
          <p:cNvPr id="7" name="Picture 2" descr="C:\Users\User\Desktop\#ENG\Вестминстер\Houses_of_Parliament_and_Big_Ben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044" y="3429000"/>
            <a:ext cx="4559769" cy="253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for-ppt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86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0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384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28662" y="142852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 Paul’s Cathedral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Рисунок 9" descr="St_Pauls_aerial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0580" y="2708920"/>
            <a:ext cx="5288786" cy="3491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0580" y="980728"/>
            <a:ext cx="8102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current Cathedral was designed by the court architect Sir Christopher Wren and built between 1675 and 1710.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34200" y="2208039"/>
            <a:ext cx="30098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funerals of Lord Nelson, the Duke of Wellington and Sir Winston Churchill have taken place here and the wedding of Charles, Prince of Wales, to Lady Diana Spencer. </a:t>
            </a:r>
            <a:endParaRPr lang="ru-RU" sz="26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8662" y="857232"/>
            <a:ext cx="82153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Trafalgar Square wi</a:t>
            </a:r>
            <a:r>
              <a:rPr lang="en-US" sz="2800" b="1" dirty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 </a:t>
            </a:r>
            <a:r>
              <a:rPr lang="en-US" sz="2800" b="1" dirty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Nelson's </a:t>
            </a:r>
            <a:r>
              <a:rPr lang="en-US" sz="2800" b="1" dirty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Column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was built to commemorate Admiral Nelson on his victory in the Battle of Trafalgar.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8662" y="142852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Trafalgar Square &amp; Nelson’s Column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Trafalgar-Square_Maze_01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8330" y="2360369"/>
            <a:ext cx="7170281" cy="40333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8662" y="928670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Shakespeare's Globe is a unique international resource dedicated to the exploration of Shakespeare's work</a:t>
            </a:r>
            <a:r>
              <a:rPr lang="ru-RU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8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42852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Shakespeare’s Globe Theatre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shakespearesglobetheatre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62" y="2420888"/>
            <a:ext cx="7679965" cy="43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576064"/>
          </a:xfrm>
        </p:spPr>
        <p:txBody>
          <a:bodyPr>
            <a:normAutofit/>
          </a:bodyPr>
          <a:lstStyle/>
          <a:p>
            <a:r>
              <a:rPr lang="en-US" sz="3200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rPr>
              <a:t>Madame </a:t>
            </a:r>
            <a:r>
              <a:rPr lang="en-US" sz="3200" dirty="0" err="1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rPr>
              <a:t>Tussauds</a:t>
            </a:r>
            <a:endParaRPr lang="ru-RU" sz="3200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764704"/>
            <a:ext cx="8424936" cy="932435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Madame </a:t>
            </a:r>
            <a:r>
              <a:rPr lang="en-US" sz="2800" b="1" dirty="0" err="1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Tussauds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is a wax museum</a:t>
            </a:r>
            <a:r>
              <a:rPr lang="ru-RU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in London with branches in a number</a:t>
            </a:r>
            <a:r>
              <a:rPr lang="ru-RU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of major cities.</a:t>
            </a:r>
            <a:endParaRPr lang="ru-RU" sz="2800" b="1" dirty="0" smtClean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>
              <a:lnSpc>
                <a:spcPct val="90000"/>
              </a:lnSpc>
              <a:defRPr/>
            </a:pP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 </a:t>
            </a:r>
            <a:r>
              <a:rPr lang="en-US" sz="2800" b="1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was founded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</a:t>
            </a:r>
            <a:r>
              <a:rPr lang="ru-RU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wax sculptor Marie </a:t>
            </a:r>
            <a:r>
              <a:rPr lang="en-US" sz="2800" b="1" dirty="0" err="1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Tussaud</a:t>
            </a:r>
            <a:r>
              <a:rPr lang="ru-RU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8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#ENG\Музей мадам Тюссо\Музей_мадам_Тюссо,_Лондон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135929"/>
            <a:ext cx="7849121" cy="453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815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 bwMode="auto">
          <a:xfrm>
            <a:off x="755576" y="2476711"/>
            <a:ext cx="705678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2" name="Picture 2" descr="https://www.stovkomat.cz/pics/t/7994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2448214" cy="17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05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8662" y="928670"/>
            <a:ext cx="8001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851400" algn="l"/>
              </a:tabLst>
            </a:pP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can see up to 25 miles in each direction with views over some of the world's most famous sights, including St Paul's, the Palace of Westminster and Windsor Castle. </a:t>
            </a:r>
            <a:endParaRPr lang="ru-RU" sz="28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42852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London Eye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london_eye_at_night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2974" y="2924944"/>
            <a:ext cx="7160424" cy="35279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810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8662" y="928670"/>
            <a:ext cx="82153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Buckingham Palace has served as the official London residence of Britain's sovereigns since 1837. Today it is The Queen's official residence. </a:t>
            </a:r>
            <a:endParaRPr lang="ru-RU" sz="28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42852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Buckingham Palace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United-Kingdom-image-united-kingdom-36330804-1920-108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6" y="2698277"/>
            <a:ext cx="7401075" cy="37311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Заголовок 5"/>
          <p:cNvSpPr txBox="1">
            <a:spLocks/>
          </p:cNvSpPr>
          <p:nvPr/>
        </p:nvSpPr>
        <p:spPr>
          <a:xfrm>
            <a:off x="428596" y="6429396"/>
            <a:ext cx="3714776" cy="5715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12329" y="1268760"/>
            <a:ext cx="82153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name "Big Ben" is generally known to describe the clock tower as a whole. </a:t>
            </a:r>
            <a:endParaRPr lang="ru-RU" sz="32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42852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Big Ben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2" name="Picture 4" descr="C:\Users\User\Desktop\#ENG\Биг Бен\6af55f72-99a4-4cb5-9d1a-547f150ee46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995025"/>
            <a:ext cx="5228381" cy="301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36696" y="2852936"/>
            <a:ext cx="23909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However, "Big Ben" is actually the principal bell within the tower. </a:t>
            </a:r>
            <a:endParaRPr lang="ru-RU" sz="28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5" y="1124744"/>
            <a:ext cx="78923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Houses of Parliament is the Palace of Westminster, former residence of kings.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8662" y="168516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</a:t>
            </a:r>
            <a:r>
              <a:rPr lang="ru-RU" sz="32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Houses of Parliament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3723" y="2632443"/>
            <a:ext cx="7136085" cy="3940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1196752"/>
            <a:ext cx="31398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Collegiate Church of St Peter, Westminster</a:t>
            </a:r>
            <a:endParaRPr lang="ru-RU" sz="3200" b="1" dirty="0" smtClean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2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 the traditional place of coronation and burial site for English monarchs. </a:t>
            </a:r>
            <a:endParaRPr lang="ru-RU" sz="32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42852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Westminster Abbey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Westminster_Abbey_West_Door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448780"/>
            <a:ext cx="3945336" cy="5005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7544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83567" y="142852"/>
            <a:ext cx="8291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Whitehall (10 Downing Street &amp; Cenotaph)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Рисунок 9" descr="London-005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451" y="2924944"/>
            <a:ext cx="4942896" cy="33117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27176" y="928670"/>
            <a:ext cx="860444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Whitehall runs from Trafalgar Square in the north to Westminster Square in the south. </a:t>
            </a:r>
            <a:endParaRPr lang="ru-RU" sz="2800" b="1" dirty="0" smtClean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1050" b="1" dirty="0">
                <a:ln w="12700">
                  <a:noFill/>
                  <a:prstDash val="solid"/>
                </a:ln>
                <a:solidFill>
                  <a:schemeClr val="tx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n-US" sz="1000" b="1" dirty="0" smtClean="0">
              <a:ln w="12700">
                <a:noFill/>
                <a:prstDash val="solid"/>
              </a:ln>
              <a:solidFill>
                <a:schemeClr val="tx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Cenotaph, is a Memorial for both the World Wars.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78038" y="2708920"/>
            <a:ext cx="31231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10 Downing Street is the official residence of the Prime Minister and No 11 the official residence of the Chancellor of the Exchequer. </a:t>
            </a:r>
            <a:endParaRPr lang="ru-RU" sz="28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1484784"/>
            <a:ext cx="28803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Tower Bridge has stood over the River Thames in London since 1894. At the Tower Bridge Exhibition you can enjoy views from the high-level Walkways</a:t>
            </a:r>
            <a:r>
              <a:rPr lang="ru-RU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8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42852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Tower Bridge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TowerBridge03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6175" y="1218838"/>
            <a:ext cx="4674455" cy="5098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-pp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861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785794"/>
            <a:ext cx="8001056" cy="457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8662" y="928670"/>
            <a:ext cx="82153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Tower of London</a:t>
            </a:r>
            <a:r>
              <a:rPr lang="ru-RU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rgbClr val="BF116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has served as a royal palace and fortress, prison and place of execution, an arsenal, royal mint, menagerie and jewel house. </a:t>
            </a:r>
            <a:endParaRPr lang="ru-RU" sz="2800" b="1" dirty="0">
              <a:ln w="12700">
                <a:noFill/>
                <a:prstDash val="solid"/>
              </a:ln>
              <a:solidFill>
                <a:srgbClr val="BF116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42852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solidFill>
                  <a:srgbClr val="B612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Tower of London</a:t>
            </a:r>
            <a:endParaRPr lang="ru-RU" sz="3200" b="1" dirty="0">
              <a:ln w="12700">
                <a:noFill/>
                <a:prstDash val="solid"/>
              </a:ln>
              <a:solidFill>
                <a:srgbClr val="B6123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Tower-of-London_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5977" y="2675455"/>
            <a:ext cx="7034988" cy="37182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7ea7b9a7e3b57b52cd619a7eb680529c96a64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320</TotalTime>
  <Words>412</Words>
  <Application>Microsoft Office PowerPoint</Application>
  <PresentationFormat>Экран (4:3)</PresentationFormat>
  <Paragraphs>38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достопримечательности Лондона . London Attractions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Madame Tussauds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Марина</cp:lastModifiedBy>
  <cp:revision>77</cp:revision>
  <dcterms:modified xsi:type="dcterms:W3CDTF">2019-04-16T13:23:41Z</dcterms:modified>
</cp:coreProperties>
</file>