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3" r:id="rId2"/>
    <p:sldId id="271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5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1355" y="195944"/>
            <a:ext cx="9293257" cy="1073020"/>
          </a:xfrm>
        </p:spPr>
        <p:txBody>
          <a:bodyPr>
            <a:normAutofit/>
          </a:bodyPr>
          <a:lstStyle/>
          <a:p>
            <a:r>
              <a:rPr lang="ru-RU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Синий </a:t>
            </a:r>
            <a:r>
              <a:rPr lang="ru-RU" b="1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 – любимый у </a:t>
            </a:r>
            <a:r>
              <a:rPr lang="ru-RU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Татьяничевой </a:t>
            </a:r>
            <a:endParaRPr lang="ru-RU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7747" y="895739"/>
            <a:ext cx="10636865" cy="50154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синий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как лён, небосклон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синих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гор лепные очертанья» </a:t>
            </a: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иглы тонко вышивают </a:t>
            </a:r>
            <a:r>
              <a:rPr lang="ru-RU" sz="2800" b="1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синим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крестиком узор» </a:t>
            </a: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«…</a:t>
            </a:r>
            <a:r>
              <a:rPr lang="ru-RU" sz="2800" b="1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синей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стружки плотная спираль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«реки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8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сини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горы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8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сини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 </a:t>
            </a:r>
            <a:r>
              <a:rPr lang="ru-RU" sz="28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синих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отсветах металл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…»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«когда говорят о России, 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вижу свой синий Урал…»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3412" y="1715050"/>
            <a:ext cx="2435289" cy="3750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611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9167" y="121299"/>
            <a:ext cx="11532637" cy="1035698"/>
          </a:xfrm>
        </p:spPr>
        <p:txBody>
          <a:bodyPr>
            <a:normAutofit/>
          </a:bodyPr>
          <a:lstStyle/>
          <a:p>
            <a:r>
              <a:rPr lang="ru-RU" sz="3200" b="1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Цветовая гамма и символика поэзии Людмилы Татьяничевой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5192" y="905069"/>
            <a:ext cx="11019420" cy="5701004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елый</a:t>
            </a:r>
          </a:p>
          <a:p>
            <a:pPr marL="0" indent="0">
              <a:buNone/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ёрный</a:t>
            </a:r>
          </a:p>
          <a:p>
            <a:pPr marL="0" indent="0">
              <a:buNone/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расный</a:t>
            </a:r>
          </a:p>
          <a:p>
            <a:pPr marL="0" indent="0">
              <a:buNone/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елёный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фиолетовый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8819" y="3635350"/>
            <a:ext cx="3569170" cy="229577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8633" y="4719637"/>
            <a:ext cx="3008777" cy="19127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97457" y="727788"/>
            <a:ext cx="2791130" cy="1891766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780522" y="1035698"/>
            <a:ext cx="566122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запёкся </a:t>
            </a:r>
            <a:r>
              <a:rPr lang="ru-RU" sz="28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кровавой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раной…</a:t>
            </a:r>
          </a:p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не будешь </a:t>
            </a:r>
            <a:r>
              <a:rPr lang="ru-RU" sz="28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кровавым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снег,</a:t>
            </a:r>
          </a:p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и </a:t>
            </a:r>
            <a:r>
              <a:rPr lang="ru-RU" sz="28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чёрным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будешь, снег,</a:t>
            </a:r>
          </a:p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</a:t>
            </a:r>
            <a:r>
              <a:rPr lang="ru-RU" sz="28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белым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ты будешь,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снег…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167" y="4506910"/>
            <a:ext cx="2369944" cy="181969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7446" y="2713815"/>
            <a:ext cx="2597166" cy="1917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93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306</TotalTime>
  <Words>101</Words>
  <Application>Microsoft Office PowerPoint</Application>
  <PresentationFormat>Широкоэкранный</PresentationFormat>
  <Paragraphs>20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Century Gothic</vt:lpstr>
      <vt:lpstr>Times New Roman</vt:lpstr>
      <vt:lpstr>Wingdings 3</vt:lpstr>
      <vt:lpstr>Легкий дым</vt:lpstr>
      <vt:lpstr>Синий цвет – любимый у Татьяничевой </vt:lpstr>
      <vt:lpstr>Цветовая гамма и символика поэзии Людмилы Татьяничевой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Исследовательский проект «Цветовая гамма и цветовая символика в поэзии уральских поэтов»</dc:title>
  <dc:creator>Володя</dc:creator>
  <cp:lastModifiedBy>Володя</cp:lastModifiedBy>
  <cp:revision>38</cp:revision>
  <dcterms:created xsi:type="dcterms:W3CDTF">2018-01-22T16:38:46Z</dcterms:created>
  <dcterms:modified xsi:type="dcterms:W3CDTF">2019-04-20T17:26:13Z</dcterms:modified>
</cp:coreProperties>
</file>