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5" r:id="rId2"/>
    <p:sldId id="266" r:id="rId3"/>
    <p:sldId id="267" r:id="rId4"/>
    <p:sldId id="272" r:id="rId5"/>
    <p:sldId id="268" r:id="rId6"/>
    <p:sldId id="269" r:id="rId7"/>
    <p:sldId id="27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7624" y="111967"/>
            <a:ext cx="10375641" cy="849086"/>
          </a:xfrm>
        </p:spPr>
        <p:txBody>
          <a:bodyPr>
            <a:normAutofit fontScale="90000"/>
          </a:bodyPr>
          <a:lstStyle/>
          <a:p>
            <a:r>
              <a:rPr lang="ru-RU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Цветовая гамма и символика поэзии Михаила </a:t>
            </a:r>
            <a:r>
              <a:rPr lang="ru-RU" b="1" i="1" u="sng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Найдича</a:t>
            </a:r>
            <a:endParaRPr lang="ru-RU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38852" y="2581469"/>
            <a:ext cx="2651403" cy="37782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23554" y="1156997"/>
            <a:ext cx="933061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синий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белый</a:t>
            </a:r>
          </a:p>
          <a:p>
            <a:r>
              <a:rPr lang="ru-RU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иолетовый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(«дым фиолетовый», «фиолетовой сирени»)</a:t>
            </a:r>
          </a:p>
          <a:p>
            <a:r>
              <a:rPr lang="ru-RU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ёрный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 в 7 стихотворениях</a:t>
            </a:r>
            <a:endParaRPr lang="ru-RU" sz="28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расный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 в 5 стихотворениях</a:t>
            </a:r>
            <a:endParaRPr lang="ru-RU" sz="28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едный («…был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медным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ров, и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медным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косогор…»)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40074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5619" y="3911922"/>
            <a:ext cx="3859278" cy="257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487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9796" y="65314"/>
            <a:ext cx="11355354" cy="877078"/>
          </a:xfrm>
        </p:spPr>
        <p:txBody>
          <a:bodyPr>
            <a:normAutofit/>
          </a:bodyPr>
          <a:lstStyle/>
          <a:p>
            <a:r>
              <a:rPr lang="ru-RU" sz="32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Цветовая гамма и символика поэзии Эмилии </a:t>
            </a:r>
            <a:r>
              <a:rPr lang="ru-RU" sz="3200" b="1" i="1" u="sng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Бояршиновой</a:t>
            </a:r>
            <a:endParaRPr lang="ru-RU" sz="32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1228" y="1082351"/>
            <a:ext cx="2539555" cy="319664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75860" y="1082351"/>
            <a:ext cx="1143622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расный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(«красные слова», «красное число»,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«красное солнце», «алым флагом», «алым парусом»)</a:t>
            </a:r>
          </a:p>
          <a:p>
            <a:r>
              <a:rPr lang="ru-RU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ёлтый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олотой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еребряный</a:t>
            </a:r>
          </a:p>
          <a:p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белый</a:t>
            </a:r>
            <a:endParaRPr lang="ru-RU" sz="28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3748" y="3098382"/>
            <a:ext cx="5019869" cy="2361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190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9796" y="55114"/>
            <a:ext cx="11355354" cy="747320"/>
          </a:xfrm>
        </p:spPr>
        <p:txBody>
          <a:bodyPr>
            <a:normAutofit/>
          </a:bodyPr>
          <a:lstStyle/>
          <a:p>
            <a:r>
              <a:rPr lang="ru-RU" sz="32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Цветовая гамма и символика </a:t>
            </a:r>
            <a:r>
              <a:rPr lang="ru-RU" sz="32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поэзии Светланы </a:t>
            </a:r>
            <a:r>
              <a:rPr lang="ru-RU" sz="3200" b="1" i="1" u="sng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Руссковой</a:t>
            </a:r>
            <a:endParaRPr lang="ru-RU" sz="32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5941" y="4330853"/>
            <a:ext cx="1508451" cy="113688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5860" y="1082351"/>
            <a:ext cx="1143622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расный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алый </a:t>
            </a:r>
          </a:p>
          <a:p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жёлтый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олотой</a:t>
            </a:r>
          </a:p>
          <a:p>
            <a:r>
              <a:rPr lang="ru-RU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елый</a:t>
            </a:r>
          </a:p>
          <a:p>
            <a:r>
              <a:rPr lang="ru-RU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иний</a:t>
            </a:r>
          </a:p>
          <a:p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зелёный</a:t>
            </a:r>
            <a:endParaRPr lang="ru-RU" sz="28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3678" y="1807216"/>
            <a:ext cx="4627590" cy="347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034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9796" y="55114"/>
            <a:ext cx="11355354" cy="747320"/>
          </a:xfrm>
        </p:spPr>
        <p:txBody>
          <a:bodyPr>
            <a:normAutofit/>
          </a:bodyPr>
          <a:lstStyle/>
          <a:p>
            <a:r>
              <a:rPr lang="ru-RU" sz="32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Цветовая гамма и символика </a:t>
            </a:r>
            <a:r>
              <a:rPr lang="ru-RU" sz="32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поэзии Светланы </a:t>
            </a:r>
            <a:r>
              <a:rPr lang="ru-RU" sz="3200" b="1" i="1" u="sng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Руссковой</a:t>
            </a:r>
            <a:endParaRPr lang="ru-RU" sz="32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9797" y="802434"/>
            <a:ext cx="10982130" cy="5523721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40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стихотворениях Светланы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Руссковой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встречается следующая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цветопись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421191"/>
              </p:ext>
            </p:extLst>
          </p:nvPr>
        </p:nvGraphicFramePr>
        <p:xfrm>
          <a:off x="2032000" y="1810139"/>
          <a:ext cx="8128000" cy="45160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645145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цвет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45145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синий/ голубой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45145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жёлтый/ золотой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45145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белый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45145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зелёный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45145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красный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45145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алый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8867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6629" y="65314"/>
            <a:ext cx="9087984" cy="578498"/>
          </a:xfrm>
        </p:spPr>
        <p:txBody>
          <a:bodyPr>
            <a:normAutofit fontScale="90000"/>
          </a:bodyPr>
          <a:lstStyle/>
          <a:p>
            <a:r>
              <a:rPr lang="ru-RU" sz="32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2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расный цвет в поэзии уральских авторов</a:t>
            </a:r>
            <a:endParaRPr lang="ru-RU" sz="32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8131230"/>
              </p:ext>
            </p:extLst>
          </p:nvPr>
        </p:nvGraphicFramePr>
        <p:xfrm>
          <a:off x="223934" y="643815"/>
          <a:ext cx="11859208" cy="6076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4802"/>
                <a:gridCol w="2964802"/>
                <a:gridCol w="2964802"/>
                <a:gridCol w="2964802"/>
              </a:tblGrid>
              <a:tr h="479708">
                <a:tc gridSpan="4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красный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9708">
                <a:tc gridSpan="4">
                  <a:txBody>
                    <a:bodyPr/>
                    <a:lstStyle/>
                    <a:p>
                      <a:pPr algn="ctr"/>
                      <a:r>
                        <a:rPr lang="ru-RU" sz="2400" b="1" u="sng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психологии</a:t>
                      </a:r>
                      <a:endParaRPr lang="ru-RU" sz="2400" b="1" u="sng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1186">
                <a:tc gridSpan="4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символизирует радость, красоту, активность и энергию, любовь и полноту жизни, но и вражду, месть, войну, агрессию, кровь,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огонь, тревогу, гнев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9708">
                <a:tc gridSpan="4">
                  <a:txBody>
                    <a:bodyPr/>
                    <a:lstStyle/>
                    <a:p>
                      <a:pPr algn="ctr"/>
                      <a:r>
                        <a:rPr lang="ru-RU" sz="2400" b="1" u="sng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поэзии</a:t>
                      </a:r>
                      <a:endParaRPr lang="ru-RU" sz="2400" b="1" u="sng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970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Л.Татьяничевой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Э.Бояршиновой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М.Найдича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С.Руссковой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3487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символ агрессии, кровавой войны, трагедии, горя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цвет счастья,  солнца, непритворной,  истинной радости, праздничности и красоты, цвет надежды и веры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символ войны, крови, огня, гнева, кровавых ран, опасности, угрозы, силы, мужества и смерти,  энергии, милосердия,  любви, жизни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цвет осени: «бордовые осины», «красные рябины» «заалели гроздья» - символ яркой, красочной, сочной осени, радующей глаза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4989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9951" y="531845"/>
            <a:ext cx="6764661" cy="951722"/>
          </a:xfrm>
        </p:spPr>
        <p:txBody>
          <a:bodyPr>
            <a:norm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sz="32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1176" y="1483567"/>
            <a:ext cx="10963436" cy="4427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цели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задачи, поставленные в работе, выполнены: поэзия выше перечисленных авторов действительно имеет определённую цветовую гамму, определённые цветовые и символические сходства и различия, обусловленные различными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факторами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 </a:t>
            </a:r>
            <a:r>
              <a:rPr lang="ru-RU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подтвердилась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в лирике уральских (региональных) поэтов используется одинаковая цветовая гамма, но имеющая разное символическое значение.</a:t>
            </a:r>
          </a:p>
        </p:txBody>
      </p:sp>
    </p:spTree>
    <p:extLst>
      <p:ext uri="{BB962C8B-B14F-4D97-AF65-F5344CB8AC3E}">
        <p14:creationId xmlns:p14="http://schemas.microsoft.com/office/powerpoint/2010/main" val="4138633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9265" y="624110"/>
            <a:ext cx="8985347" cy="128089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9265" y="1362269"/>
            <a:ext cx="8985347" cy="45489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внимание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32240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</TotalTime>
  <Words>310</Words>
  <Application>Microsoft Office PowerPoint</Application>
  <PresentationFormat>Широкоэкранный</PresentationFormat>
  <Paragraphs>57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Times New Roman</vt:lpstr>
      <vt:lpstr>Wingdings 3</vt:lpstr>
      <vt:lpstr>Легкий дым</vt:lpstr>
      <vt:lpstr>Цветовая гамма и символика поэзии Михаила Найдича</vt:lpstr>
      <vt:lpstr>Цветовая гамма и символика поэзии Эмилии Бояршиновой</vt:lpstr>
      <vt:lpstr>Цветовая гамма и символика поэзии Светланы Руссковой</vt:lpstr>
      <vt:lpstr>Цветовая гамма и символика поэзии Светланы Руссковой</vt:lpstr>
      <vt:lpstr>Красный цвет в поэзии уральских авторов</vt:lpstr>
      <vt:lpstr>Заключение</vt:lpstr>
      <vt:lpstr>Благодарю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 «Цветовая гамма и цветовая символика в поэзии уральских поэтов»</dc:title>
  <dc:creator>Володя</dc:creator>
  <cp:lastModifiedBy>Володя</cp:lastModifiedBy>
  <cp:revision>36</cp:revision>
  <dcterms:created xsi:type="dcterms:W3CDTF">2018-01-22T16:38:46Z</dcterms:created>
  <dcterms:modified xsi:type="dcterms:W3CDTF">2019-04-20T17:40:22Z</dcterms:modified>
</cp:coreProperties>
</file>