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0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9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8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9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5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81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3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1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6389" y="1437080"/>
            <a:ext cx="5565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НАРОДЫ ЯМАЛА</a:t>
            </a:r>
            <a:endParaRPr lang="ru-RU" sz="6000" b="1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47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04" y="1751707"/>
            <a:ext cx="6411664" cy="35732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xtBox 2"/>
          <p:cNvSpPr txBox="1"/>
          <p:nvPr/>
        </p:nvSpPr>
        <p:spPr>
          <a:xfrm>
            <a:off x="2852530" y="576469"/>
            <a:ext cx="3876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  <a:endParaRPr lang="ru-RU" sz="6000" b="1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109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026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900" y="2902658"/>
            <a:ext cx="2819439" cy="158032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4"/>
          <a:stretch/>
        </p:blipFill>
        <p:spPr>
          <a:xfrm>
            <a:off x="4912626" y="2895928"/>
            <a:ext cx="2838058" cy="159378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2268817" y="293580"/>
            <a:ext cx="4184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ЛАБЫТНАНГИ</a:t>
            </a:r>
            <a:endParaRPr lang="ru-RU" sz="3200" b="1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4" r="4365" b="1934"/>
          <a:stretch/>
        </p:blipFill>
        <p:spPr>
          <a:xfrm>
            <a:off x="2123640" y="4788155"/>
            <a:ext cx="2103846" cy="15629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7" r="5651"/>
          <a:stretch/>
        </p:blipFill>
        <p:spPr>
          <a:xfrm>
            <a:off x="4002025" y="1015534"/>
            <a:ext cx="2107096" cy="156535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1" r="7877"/>
          <a:stretch/>
        </p:blipFill>
        <p:spPr>
          <a:xfrm>
            <a:off x="4912626" y="4779474"/>
            <a:ext cx="2107096" cy="158032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753" y="1001322"/>
            <a:ext cx="2125041" cy="159378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7" r="3902"/>
          <a:stretch/>
        </p:blipFill>
        <p:spPr>
          <a:xfrm>
            <a:off x="6600352" y="461470"/>
            <a:ext cx="1577982" cy="213363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07369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846" y="959540"/>
            <a:ext cx="4683143" cy="49389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1162878" y="347870"/>
            <a:ext cx="7643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ЯМАЛО-НЕНЕЦКОЙ АВТОНОМНЫЙ ОКРУГ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6267" y="268798"/>
            <a:ext cx="4184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САЛЕХАРД</a:t>
            </a:r>
            <a:endParaRPr lang="ru-RU" sz="3200" b="1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861" y="1400821"/>
            <a:ext cx="1681974" cy="25245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348" y="1647625"/>
            <a:ext cx="2203109" cy="1652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0" r="9937"/>
          <a:stretch/>
        </p:blipFill>
        <p:spPr>
          <a:xfrm>
            <a:off x="4219348" y="3732029"/>
            <a:ext cx="2266379" cy="15420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450" y="3299957"/>
            <a:ext cx="2809495" cy="15362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51" y="4836213"/>
            <a:ext cx="2279376" cy="15321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838" y="1298267"/>
            <a:ext cx="2834686" cy="16712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2067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1251" y="235599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ЖИТЕЛИ ЯМАЛА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101" y="993206"/>
            <a:ext cx="2100790" cy="282890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7285382" y="3856383"/>
            <a:ext cx="185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ХАНТЫ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2" r="5702"/>
          <a:stretch/>
        </p:blipFill>
        <p:spPr>
          <a:xfrm>
            <a:off x="2330009" y="994417"/>
            <a:ext cx="2126975" cy="285094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" name="TextBox 11"/>
          <p:cNvSpPr txBox="1"/>
          <p:nvPr/>
        </p:nvSpPr>
        <p:spPr>
          <a:xfrm>
            <a:off x="1318086" y="3845365"/>
            <a:ext cx="1461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СЕЛЬКУПЫ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156" y="4085288"/>
            <a:ext cx="3393061" cy="187877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TextBox 13"/>
          <p:cNvSpPr txBox="1"/>
          <p:nvPr/>
        </p:nvSpPr>
        <p:spPr>
          <a:xfrm>
            <a:off x="4529634" y="5964063"/>
            <a:ext cx="1628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НЕНЦЫ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81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483" y="430765"/>
            <a:ext cx="3963168" cy="26603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44" y="3263418"/>
            <a:ext cx="3992950" cy="26603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1625048" y="324325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СТОЙБИЩА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7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1" t="9438" r="2128" b="2752"/>
          <a:stretch/>
        </p:blipFill>
        <p:spPr>
          <a:xfrm>
            <a:off x="5158407" y="1053392"/>
            <a:ext cx="3389245" cy="22165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185" y="1036750"/>
            <a:ext cx="3378111" cy="22498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185" y="3589661"/>
            <a:ext cx="3377541" cy="22490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3161240" y="210442"/>
            <a:ext cx="606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ОЛЕНЕВОДСТВО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ibalych.ru/wp-content/uploads/2015/08/kak-zabivayut-olenya_10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407" y="3589661"/>
            <a:ext cx="3389245" cy="224489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22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63" y="3633102"/>
            <a:ext cx="3899917" cy="21873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91" y="855060"/>
            <a:ext cx="2667641" cy="20968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049" y="1536102"/>
            <a:ext cx="3387362" cy="17564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5024230" y="331840"/>
            <a:ext cx="2772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 ОБЬ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946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19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2019-03-16T05:38:37Z</dcterms:created>
  <dcterms:modified xsi:type="dcterms:W3CDTF">2019-04-20T13:17:21Z</dcterms:modified>
</cp:coreProperties>
</file>