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9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8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9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5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81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3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1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6389" y="1437080"/>
            <a:ext cx="5565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НАРОДЫ ЯМАЛА</a:t>
            </a:r>
            <a:endParaRPr lang="ru-RU" sz="60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47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661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1" y="4567285"/>
            <a:ext cx="2219662" cy="7823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6823103" y="5416958"/>
            <a:ext cx="155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РЯПУШКА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194" y="938065"/>
            <a:ext cx="2773017" cy="1206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130" y="2818010"/>
            <a:ext cx="3793419" cy="10899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extBox 9"/>
          <p:cNvSpPr txBox="1"/>
          <p:nvPr/>
        </p:nvSpPr>
        <p:spPr>
          <a:xfrm>
            <a:off x="3162630" y="3956161"/>
            <a:ext cx="163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НЕЛЬМА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81" y="2876398"/>
            <a:ext cx="2471862" cy="12054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TextBox 11"/>
          <p:cNvSpPr txBox="1"/>
          <p:nvPr/>
        </p:nvSpPr>
        <p:spPr>
          <a:xfrm>
            <a:off x="6542932" y="4140827"/>
            <a:ext cx="142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СЫРОК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957" y="4567331"/>
            <a:ext cx="2620376" cy="830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5" name="TextBox 14"/>
          <p:cNvSpPr txBox="1"/>
          <p:nvPr/>
        </p:nvSpPr>
        <p:spPr>
          <a:xfrm>
            <a:off x="3234193" y="5458469"/>
            <a:ext cx="168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ЩУКА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72" y="769886"/>
            <a:ext cx="3189357" cy="13086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/>
          <p:cNvSpPr txBox="1"/>
          <p:nvPr/>
        </p:nvSpPr>
        <p:spPr>
          <a:xfrm>
            <a:off x="3146176" y="1928230"/>
            <a:ext cx="19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МУКСУН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42932" y="1926463"/>
            <a:ext cx="1423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ЩЁКУР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6134" y="146320"/>
            <a:ext cx="1559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65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5"/>
          <a:stretch/>
        </p:blipFill>
        <p:spPr>
          <a:xfrm>
            <a:off x="2205019" y="3647124"/>
            <a:ext cx="1838790" cy="26705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200" y="1544105"/>
            <a:ext cx="2806973" cy="18719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592" y="3772816"/>
            <a:ext cx="3214808" cy="21338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470" y="782212"/>
            <a:ext cx="2801645" cy="18978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72" y="758487"/>
            <a:ext cx="1780342" cy="26705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2593245" y="129496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ТУНДРЫ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1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0"/>
          <a:stretch/>
        </p:blipFill>
        <p:spPr>
          <a:xfrm>
            <a:off x="4795520" y="1120740"/>
            <a:ext cx="3327400" cy="20620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t="19260" r="6445" b="6963"/>
          <a:stretch/>
        </p:blipFill>
        <p:spPr>
          <a:xfrm>
            <a:off x="4831080" y="3701380"/>
            <a:ext cx="3291840" cy="20620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85" y="1532834"/>
            <a:ext cx="2584069" cy="3649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2861819" y="243197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ТУНДРЫ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816" y="3453140"/>
            <a:ext cx="2520417" cy="24160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" r="4287"/>
          <a:stretch/>
        </p:blipFill>
        <p:spPr>
          <a:xfrm>
            <a:off x="3344659" y="964630"/>
            <a:ext cx="2922104" cy="23252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354" y="3458215"/>
            <a:ext cx="2100266" cy="24110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2" b="5265"/>
          <a:stretch/>
        </p:blipFill>
        <p:spPr>
          <a:xfrm>
            <a:off x="6445186" y="924383"/>
            <a:ext cx="2418715" cy="23655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915" y="919228"/>
            <a:ext cx="1971321" cy="24160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2593245" y="129496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 И ОБУВЬ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4"/>
          <a:stretch/>
        </p:blipFill>
        <p:spPr>
          <a:xfrm>
            <a:off x="1336890" y="915320"/>
            <a:ext cx="4000423" cy="19068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7"/>
          <a:stretch/>
        </p:blipFill>
        <p:spPr>
          <a:xfrm>
            <a:off x="1722970" y="3630460"/>
            <a:ext cx="2920150" cy="19497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786" y="917222"/>
            <a:ext cx="2858134" cy="19054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2593245" y="129496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ОЛЕНЬЯ УПРЯЖКА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i1239.photobucket.com/albums/ff510/alexcheban/album/417_Tundra/tundra_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313" y="3630460"/>
            <a:ext cx="2936240" cy="19584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7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504" y="1109511"/>
            <a:ext cx="2723324" cy="1815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953" y="1113183"/>
            <a:ext cx="2763078" cy="18118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57"/>
          <a:stretch/>
        </p:blipFill>
        <p:spPr>
          <a:xfrm>
            <a:off x="1678504" y="3657789"/>
            <a:ext cx="2708609" cy="180873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4" t="17051" r="4303" b="7698"/>
          <a:stretch/>
        </p:blipFill>
        <p:spPr>
          <a:xfrm>
            <a:off x="5296953" y="3657789"/>
            <a:ext cx="2763078" cy="18122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2851323" y="245793"/>
            <a:ext cx="4810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 НАРОДА ХАНТЫ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9" r="13372"/>
          <a:stretch/>
        </p:blipFill>
        <p:spPr>
          <a:xfrm>
            <a:off x="1399727" y="4201160"/>
            <a:ext cx="2570480" cy="20907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27" y="1185478"/>
            <a:ext cx="3266661" cy="16704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070" y="3550272"/>
            <a:ext cx="2951922" cy="22139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877" y="3032845"/>
            <a:ext cx="1738246" cy="22385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922" y="971125"/>
            <a:ext cx="3091070" cy="20617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3359360" y="228343"/>
            <a:ext cx="2614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СУВЕНИРЫ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5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23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2019-03-16T05:38:37Z</dcterms:created>
  <dcterms:modified xsi:type="dcterms:W3CDTF">2019-04-20T13:18:18Z</dcterms:modified>
</cp:coreProperties>
</file>