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6" r:id="rId4"/>
    <p:sldId id="273" r:id="rId5"/>
    <p:sldId id="27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45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20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9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08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78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8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299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5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81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5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83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1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F13CD-B868-4C6D-9512-6CAE986B83E1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4A46-7A76-45DE-B263-4E8A72E9E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7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6389" y="1437080"/>
            <a:ext cx="55653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КОРЕННЫЕ НАРОДЫ ЯМАЛА</a:t>
            </a:r>
            <a:endParaRPr lang="ru-RU" sz="6000" b="1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47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864" y="3589980"/>
            <a:ext cx="2958394" cy="216628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26"/>
          <a:stretch/>
        </p:blipFill>
        <p:spPr>
          <a:xfrm>
            <a:off x="5253264" y="1043102"/>
            <a:ext cx="2888387" cy="19187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736" y="3589980"/>
            <a:ext cx="2888387" cy="21662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920" y="1043102"/>
            <a:ext cx="2888387" cy="193147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TextBox 10"/>
          <p:cNvSpPr txBox="1"/>
          <p:nvPr/>
        </p:nvSpPr>
        <p:spPr>
          <a:xfrm>
            <a:off x="3000102" y="166085"/>
            <a:ext cx="4181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 НАРОДА КОМИ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11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970" y="2082979"/>
            <a:ext cx="3354456" cy="22363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382" y="1051204"/>
            <a:ext cx="3369608" cy="224500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382" y="3643422"/>
            <a:ext cx="3369609" cy="224500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/>
          <p:nvPr/>
        </p:nvSpPr>
        <p:spPr>
          <a:xfrm>
            <a:off x="3000102" y="166085"/>
            <a:ext cx="4181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 НАРОДА КОМИ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36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6973" y="798658"/>
            <a:ext cx="2533650" cy="3124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611" y="3234592"/>
            <a:ext cx="3302000" cy="24790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8"/>
          <a:stretch/>
        </p:blipFill>
        <p:spPr>
          <a:xfrm>
            <a:off x="4572000" y="975336"/>
            <a:ext cx="3087405" cy="203319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" t="5863" r="-556" b="13335"/>
          <a:stretch/>
        </p:blipFill>
        <p:spPr>
          <a:xfrm>
            <a:off x="1886050" y="4101600"/>
            <a:ext cx="3212511" cy="20279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TextBox 9"/>
          <p:cNvSpPr txBox="1"/>
          <p:nvPr/>
        </p:nvSpPr>
        <p:spPr>
          <a:xfrm>
            <a:off x="3113418" y="226058"/>
            <a:ext cx="6973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 ПРОМЫСЛЫ</a:t>
            </a:r>
            <a:endParaRPr lang="ru-RU" sz="2800" spc="3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7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76670" y="1093304"/>
            <a:ext cx="54267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выполнена </a:t>
            </a:r>
          </a:p>
          <a:p>
            <a:pPr algn="ctr"/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оспитателем </a:t>
            </a:r>
          </a:p>
          <a:p>
            <a:pPr algn="ctr"/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«СКАЗКА» </a:t>
            </a:r>
          </a:p>
          <a:p>
            <a:pPr algn="ctr"/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Егоровой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риной Николаевной</a:t>
            </a:r>
            <a:endParaRPr lang="ru-RU" sz="36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1250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21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2019-03-16T05:38:37Z</dcterms:created>
  <dcterms:modified xsi:type="dcterms:W3CDTF">2019-04-20T13:18:55Z</dcterms:modified>
</cp:coreProperties>
</file>