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29322" y="4000504"/>
            <a:ext cx="1000132" cy="928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а</a:t>
            </a:r>
            <a:endParaRPr lang="ru-RU" sz="4000" cap="all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285728"/>
            <a:ext cx="100013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ё</a:t>
            </a:r>
            <a:endParaRPr lang="ru-RU" sz="4000" cap="all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071810"/>
            <a:ext cx="1000132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1214422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о</a:t>
            </a:r>
            <a:endParaRPr lang="ru-RU" sz="4000" cap="all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1214422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/>
              <a:t>с</a:t>
            </a:r>
            <a:endParaRPr lang="ru-RU" sz="4000" b="1" cap="all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1214422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и</a:t>
            </a:r>
            <a:endParaRPr lang="ru-RU" sz="4000" cap="all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1214422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err="1" smtClean="0"/>
              <a:t>н</a:t>
            </a:r>
            <a:endParaRPr lang="ru-RU" sz="4000" cap="all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29454" y="1214422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а</a:t>
            </a:r>
            <a:endParaRPr lang="ru-RU" sz="4000" cap="all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285728"/>
            <a:ext cx="100013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б</a:t>
            </a:r>
            <a:endParaRPr lang="ru-RU" sz="4000" cap="all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285728"/>
            <a:ext cx="100013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/>
              <a:t>е</a:t>
            </a:r>
            <a:endParaRPr lang="ru-RU" sz="4000" b="1" cap="all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285728"/>
            <a:ext cx="100013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err="1" smtClean="0"/>
              <a:t>р</a:t>
            </a:r>
            <a:endParaRPr lang="ru-RU" sz="4000" cap="all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929586" y="285728"/>
            <a:ext cx="100013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а</a:t>
            </a:r>
            <a:endParaRPr lang="ru-RU" sz="4000" cap="all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929454" y="285728"/>
            <a:ext cx="100013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err="1" smtClean="0"/>
              <a:t>з</a:t>
            </a:r>
            <a:endParaRPr lang="ru-RU" sz="4000" cap="all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3071810"/>
            <a:ext cx="1000132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л</a:t>
            </a:r>
            <a:endParaRPr lang="ru-RU" sz="4000" cap="all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28926" y="3071810"/>
            <a:ext cx="1000132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ё</a:t>
            </a:r>
            <a:endParaRPr lang="ru-RU" sz="4000" cap="all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929058" y="3071810"/>
            <a:ext cx="1000132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err="1" smtClean="0"/>
              <a:t>н</a:t>
            </a:r>
            <a:endParaRPr lang="ru-RU" sz="4000" b="1" cap="all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929058" y="2143116"/>
            <a:ext cx="1000132" cy="9286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/>
              <a:t>е</a:t>
            </a:r>
            <a:endParaRPr lang="ru-RU" sz="4000" b="1" cap="all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929190" y="2143116"/>
            <a:ext cx="1000132" cy="9286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л</a:t>
            </a:r>
            <a:endParaRPr lang="ru-RU" sz="4000" cap="all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2143116"/>
            <a:ext cx="1000132" cy="9286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err="1" smtClean="0"/>
              <a:t>ь</a:t>
            </a:r>
            <a:endParaRPr lang="ru-RU" sz="4000" cap="all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29190" y="4000504"/>
            <a:ext cx="1000132" cy="928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err="1" smtClean="0"/>
              <a:t>п</a:t>
            </a:r>
            <a:endParaRPr lang="ru-RU" sz="4000" cap="all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929058" y="4000504"/>
            <a:ext cx="1000132" cy="928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smtClean="0"/>
              <a:t>и</a:t>
            </a:r>
            <a:endParaRPr lang="ru-RU" sz="4000" b="1" cap="all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928926" y="4000504"/>
            <a:ext cx="1000132" cy="928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л</a:t>
            </a:r>
            <a:endParaRPr lang="ru-RU" sz="4000" cap="all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28662" y="4929198"/>
            <a:ext cx="1000132" cy="9286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с</a:t>
            </a:r>
            <a:endParaRPr lang="ru-RU" sz="4000" cap="all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928794" y="4929198"/>
            <a:ext cx="1000132" cy="9286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о</a:t>
            </a:r>
            <a:endParaRPr lang="ru-RU" sz="4000" cap="all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928926" y="4929198"/>
            <a:ext cx="1000132" cy="9286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с</a:t>
            </a:r>
            <a:endParaRPr lang="ru-RU" sz="4000" cap="all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929058" y="4929198"/>
            <a:ext cx="1000132" cy="9286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cap="all" dirty="0" err="1" smtClean="0"/>
              <a:t>н</a:t>
            </a:r>
            <a:endParaRPr lang="ru-RU" sz="4000" b="1" cap="all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929190" y="4929198"/>
            <a:ext cx="1000132" cy="92869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cap="all" dirty="0" smtClean="0"/>
              <a:t>а</a:t>
            </a:r>
            <a:endParaRPr lang="ru-RU" sz="4000" cap="al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  <p:bldP spid="16" grpId="0" build="allAtOnce" animBg="1"/>
      <p:bldP spid="17" grpId="0" build="allAtOnce" animBg="1"/>
      <p:bldP spid="18" grpId="0" build="allAtOnce" animBg="1"/>
      <p:bldP spid="19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  <p:bldP spid="24" grpId="0" build="allAtOnce" animBg="1"/>
      <p:bldP spid="25" grpId="0" build="allAtOnce" animBg="1"/>
      <p:bldP spid="26" grpId="0" build="allAtOnce" animBg="1"/>
      <p:bldP spid="27" grpId="0" build="allAtOnce" animBg="1"/>
      <p:bldP spid="28" grpId="0" build="allAtOnce" animBg="1"/>
      <p:bldP spid="29" grpId="0" build="p" animBg="1"/>
      <p:bldP spid="30" grpId="0" build="allAtOnce" animBg="1"/>
      <p:bldP spid="31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</TotalTime>
  <Words>27</Words>
  <PresentationFormat>Экран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12</cp:revision>
  <dcterms:created xsi:type="dcterms:W3CDTF">2019-02-19T17:15:04Z</dcterms:created>
  <dcterms:modified xsi:type="dcterms:W3CDTF">2019-02-19T18:34:36Z</dcterms:modified>
</cp:coreProperties>
</file>