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0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AD582F-1405-454F-A530-3E7F2EDD4E2E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0EE041-6108-422D-917D-2DF535E41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65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0EE041-6108-422D-917D-2DF535E4130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883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1DC3-C895-4917-9215-6E618F420B51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EA477-FB8D-4E91-BFF4-447E0A5AD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054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1DC3-C895-4917-9215-6E618F420B51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EA477-FB8D-4E91-BFF4-447E0A5AD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553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1DC3-C895-4917-9215-6E618F420B51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EA477-FB8D-4E91-BFF4-447E0A5AD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81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1DC3-C895-4917-9215-6E618F420B51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EA477-FB8D-4E91-BFF4-447E0A5AD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7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1DC3-C895-4917-9215-6E618F420B51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EA477-FB8D-4E91-BFF4-447E0A5AD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320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1DC3-C895-4917-9215-6E618F420B51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EA477-FB8D-4E91-BFF4-447E0A5AD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546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1DC3-C895-4917-9215-6E618F420B51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EA477-FB8D-4E91-BFF4-447E0A5AD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967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1DC3-C895-4917-9215-6E618F420B51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EA477-FB8D-4E91-BFF4-447E0A5AD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686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1DC3-C895-4917-9215-6E618F420B51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EA477-FB8D-4E91-BFF4-447E0A5AD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542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1DC3-C895-4917-9215-6E618F420B51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EA477-FB8D-4E91-BFF4-447E0A5AD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36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1DC3-C895-4917-9215-6E618F420B51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EA477-FB8D-4E91-BFF4-447E0A5AD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484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01DC3-C895-4917-9215-6E618F420B51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EA477-FB8D-4E91-BFF4-447E0A5AD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78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" y="0"/>
            <a:ext cx="9154327" cy="6858000"/>
          </a:xfrm>
          <a:prstGeom prst="rect">
            <a:avLst/>
          </a:prstGeom>
        </p:spPr>
      </p:pic>
      <p:sp>
        <p:nvSpPr>
          <p:cNvPr id="2" name="Солнце 1"/>
          <p:cNvSpPr/>
          <p:nvPr/>
        </p:nvSpPr>
        <p:spPr>
          <a:xfrm>
            <a:off x="1043608" y="3861048"/>
            <a:ext cx="2448272" cy="237626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826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5930" cy="685800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89040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991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69" y="0"/>
            <a:ext cx="9227759" cy="6858000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931" y="404664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161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545" y="0"/>
            <a:ext cx="9227759" cy="6858000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216" y="404664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871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227759" cy="6858000"/>
          </a:xfrm>
          <a:prstGeom prst="rect">
            <a:avLst/>
          </a:prstGeom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663" y="548680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97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28" y="0"/>
            <a:ext cx="9227759" cy="6858000"/>
          </a:xfrm>
          <a:prstGeom prst="rect">
            <a:avLst/>
          </a:prstGeom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2656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3218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5930" cy="6858000"/>
          </a:xfrm>
          <a:prstGeom prst="rect">
            <a:avLst/>
          </a:prstGeom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77072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0878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227759" cy="6858000"/>
          </a:xfrm>
          <a:prstGeom prst="rect">
            <a:avLst/>
          </a:prstGeom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058" y="3861048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781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01" y="0"/>
            <a:ext cx="9227759" cy="6858000"/>
          </a:xfrm>
          <a:prstGeom prst="rect">
            <a:avLst/>
          </a:prstGeom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663" y="4005064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0526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08" y="0"/>
            <a:ext cx="9173907" cy="6858000"/>
          </a:xfrm>
          <a:prstGeom prst="rect">
            <a:avLst/>
          </a:prstGeom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789040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361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36496" cy="6858000"/>
          </a:xfrm>
          <a:prstGeom prst="rect">
            <a:avLst/>
          </a:prstGeom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33056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24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861048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728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227759" cy="6858000"/>
          </a:xfrm>
          <a:prstGeom prst="rect">
            <a:avLst/>
          </a:prstGeom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89040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0411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227759" cy="6858000"/>
          </a:xfrm>
          <a:prstGeom prst="rect">
            <a:avLst/>
          </a:prstGeom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05064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9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8566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7512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5930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861048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545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5930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05064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593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33056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337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6"/>
            <a:ext cx="9116234" cy="6851144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933056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94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5930" cy="6858000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098" y="3933056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6496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5930" cy="685800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789040"/>
            <a:ext cx="2474913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448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</Words>
  <Application>Microsoft Office PowerPoint</Application>
  <PresentationFormat>Экран (4:3)</PresentationFormat>
  <Paragraphs>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User4</dc:creator>
  <cp:lastModifiedBy>User4</cp:lastModifiedBy>
  <cp:revision>6</cp:revision>
  <dcterms:created xsi:type="dcterms:W3CDTF">2013-02-13T07:27:31Z</dcterms:created>
  <dcterms:modified xsi:type="dcterms:W3CDTF">2013-12-03T08:09:34Z</dcterms:modified>
</cp:coreProperties>
</file>