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6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51720" y="1196752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ОРНАМЕНТЫ НАРОДА КОМИ</a:t>
            </a:r>
            <a:endParaRPr lang="ru-RU" sz="5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5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97647" y="141495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орнамента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0" t="6743" r="2663"/>
          <a:stretch/>
        </p:blipFill>
        <p:spPr>
          <a:xfrm>
            <a:off x="1547664" y="1412776"/>
            <a:ext cx="3123702" cy="3859632"/>
          </a:xfrm>
          <a:prstGeom prst="rec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67" r="3774" b="3395"/>
          <a:stretch/>
        </p:blipFill>
        <p:spPr>
          <a:xfrm>
            <a:off x="5076056" y="1988840"/>
            <a:ext cx="3123702" cy="3859632"/>
          </a:xfrm>
          <a:prstGeom prst="rect">
            <a:avLst/>
          </a:prstGeom>
          <a:ln w="38100">
            <a:solidFill>
              <a:schemeClr val="bg2">
                <a:lumMod val="2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19672" y="332083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– это украшение изделия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различными геометрическими элементами.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1008649"/>
            <a:ext cx="37444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декоративно – прикладном искусстве народов Коми, элементом, используемым в орнаментации,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«ПАС».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означает метку, личную подпись, счётные и числовые знаки, печать и т.д.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64895" y="1184995"/>
            <a:ext cx="2859950" cy="3802292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7784" y="332656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выполненные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использованием «паса»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6812" y="1696090"/>
            <a:ext cx="2506423" cy="1732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Содержимое 3" descr="http://uslide.ru/images/20/26687/960/img3.jpg"/>
          <p:cNvPicPr>
            <a:picLocks/>
          </p:cNvPicPr>
          <p:nvPr/>
        </p:nvPicPr>
        <p:blipFill rotWithShape="1">
          <a:blip r:embed="rId4" cstate="email"/>
          <a:srcRect t="12603" b="11581"/>
          <a:stretch/>
        </p:blipFill>
        <p:spPr bwMode="auto">
          <a:xfrm>
            <a:off x="1755163" y="4008601"/>
            <a:ext cx="4104456" cy="1732910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0173" y="2605775"/>
            <a:ext cx="2210944" cy="174232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5003" y="1454586"/>
            <a:ext cx="2193500" cy="174278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39531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3648" y="40459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служил не только украшением,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орнаменту можно было определить, где живёт человек.</a:t>
            </a:r>
            <a:endParaRPr lang="ru-RU" sz="20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116" y="1696807"/>
            <a:ext cx="6201871" cy="4076700"/>
          </a:xfrm>
          <a:prstGeom prst="rect">
            <a:avLst/>
          </a:prstGeom>
          <a:ln w="28575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0455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4857" y="2716148"/>
            <a:ext cx="1572546" cy="197156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0" descr="image00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498" y="2132856"/>
            <a:ext cx="1540477" cy="1987601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0221" y="3441304"/>
            <a:ext cx="1570061" cy="2051949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2" descr="63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49147"/>
            <a:ext cx="1515763" cy="1987601"/>
          </a:xfrm>
          <a:prstGeom prst="rect">
            <a:avLst/>
          </a:prstGeom>
          <a:noFill/>
          <a:ln w="254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06764" y="476672"/>
            <a:ext cx="4897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в оформлении гербов городов Коми республики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3148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265" y="1268760"/>
            <a:ext cx="4803824" cy="31179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0881" y="497612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 - ЗЫРЯНСКИЕ ПОЯСА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64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" y="-6990"/>
            <a:ext cx="9144000" cy="6858000"/>
          </a:xfrm>
          <a:prstGeom prst="rect">
            <a:avLst/>
          </a:prstGeom>
        </p:spPr>
      </p:pic>
      <p:grpSp>
        <p:nvGrpSpPr>
          <p:cNvPr id="26" name="Группа 25"/>
          <p:cNvGrpSpPr/>
          <p:nvPr/>
        </p:nvGrpSpPr>
        <p:grpSpPr>
          <a:xfrm>
            <a:off x="1442999" y="3535165"/>
            <a:ext cx="6777264" cy="1728192"/>
            <a:chOff x="1502121" y="2996952"/>
            <a:chExt cx="6777264" cy="1728192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1502121" y="2996952"/>
              <a:ext cx="6777264" cy="1728192"/>
              <a:chOff x="1530662" y="908720"/>
              <a:chExt cx="6777264" cy="1728192"/>
            </a:xfrm>
          </p:grpSpPr>
          <p:sp>
            <p:nvSpPr>
              <p:cNvPr id="28" name="Прямоугольник 27"/>
              <p:cNvSpPr/>
              <p:nvPr/>
            </p:nvSpPr>
            <p:spPr>
              <a:xfrm>
                <a:off x="1547663" y="908720"/>
                <a:ext cx="6760263" cy="1728192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68" r="12264"/>
              <a:stretch/>
            </p:blipFill>
            <p:spPr bwMode="auto">
              <a:xfrm>
                <a:off x="1547663" y="2311029"/>
                <a:ext cx="6720183" cy="1646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668" r="12264"/>
              <a:stretch/>
            </p:blipFill>
            <p:spPr bwMode="auto">
              <a:xfrm rot="10800000">
                <a:off x="1530662" y="1115881"/>
                <a:ext cx="6720183" cy="1646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6094" l="2750" r="97250">
                          <a14:foregroundMark x1="45250" y1="11458" x2="45250" y2="11458"/>
                          <a14:foregroundMark x1="46250" y1="15104" x2="43500" y2="22135"/>
                          <a14:foregroundMark x1="40250" y1="24479" x2="35250" y2="29167"/>
                          <a14:foregroundMark x1="28500" y1="33854" x2="25000" y2="40104"/>
                          <a14:foregroundMark x1="21750" y1="42969" x2="27250" y2="46094"/>
                          <a14:foregroundMark x1="63750" y1="37760" x2="62500" y2="35417"/>
                          <a14:foregroundMark x1="55250" y1="20313" x2="55250" y2="20313"/>
                          <a14:foregroundMark x1="60250" y1="27344" x2="63250" y2="29688"/>
                          <a14:foregroundMark x1="70500" y1="35417" x2="72750" y2="37760"/>
                          <a14:foregroundMark x1="76000" y1="43750" x2="82750" y2="48958"/>
                          <a14:foregroundMark x1="83250" y1="49479" x2="83250" y2="49479"/>
                          <a14:foregroundMark x1="89000" y1="41406" x2="88250" y2="43750"/>
                          <a14:foregroundMark x1="85500" y1="50781" x2="86750" y2="53646"/>
                          <a14:foregroundMark x1="82250" y1="55990" x2="77750" y2="58333"/>
                          <a14:foregroundMark x1="72750" y1="58333" x2="72750" y2="58333"/>
                          <a14:foregroundMark x1="67500" y1="64583" x2="68250" y2="68229"/>
                          <a14:foregroundMark x1="68750" y1="68750" x2="66500" y2="69271"/>
                          <a14:foregroundMark x1="60250" y1="72135" x2="57500" y2="76823"/>
                          <a14:foregroundMark x1="54250" y1="79948" x2="54250" y2="79948"/>
                          <a14:foregroundMark x1="51500" y1="80990" x2="49250" y2="84635"/>
                          <a14:foregroundMark x1="46250" y1="85156" x2="44000" y2="81510"/>
                          <a14:foregroundMark x1="43500" y1="72135" x2="41250" y2="68750"/>
                          <a14:foregroundMark x1="36250" y1="65365" x2="36250" y2="65365"/>
                          <a14:foregroundMark x1="31250" y1="65885" x2="30000" y2="67708"/>
                          <a14:foregroundMark x1="28500" y1="68750" x2="28500" y2="66927"/>
                          <a14:foregroundMark x1="28500" y1="55990" x2="27250" y2="52344"/>
                          <a14:foregroundMark x1="26250" y1="51302" x2="22250" y2="48958"/>
                          <a14:foregroundMark x1="18250" y1="47656" x2="18250" y2="47656"/>
                          <a14:foregroundMark x1="16000" y1="48438" x2="11000" y2="39063"/>
                          <a14:foregroundMark x1="9250" y1="36719" x2="9250" y2="36719"/>
                          <a14:foregroundMark x1="13250" y1="54167" x2="13250" y2="54167"/>
                          <a14:foregroundMark x1="30000" y1="37760" x2="33500" y2="35417"/>
                          <a14:foregroundMark x1="24000" y1="23177" x2="24000" y2="23177"/>
                          <a14:foregroundMark x1="38000" y1="25521" x2="40250" y2="26042"/>
                          <a14:foregroundMark x1="40250" y1="27865" x2="41750" y2="27865"/>
                          <a14:foregroundMark x1="43500" y1="27865" x2="47000" y2="23698"/>
                          <a14:foregroundMark x1="53000" y1="12240" x2="54750" y2="12240"/>
                          <a14:foregroundMark x1="57000" y1="12240" x2="57000" y2="12240"/>
                          <a14:foregroundMark x1="44000" y1="9896" x2="45750" y2="11458"/>
                          <a14:foregroundMark x1="48500" y1="15104" x2="50750" y2="19271"/>
                          <a14:foregroundMark x1="75000" y1="26042" x2="75000" y2="26042"/>
                          <a14:foregroundMark x1="57000" y1="83854" x2="57000" y2="83854"/>
                          <a14:foregroundMark x1="25000" y1="28385" x2="25000" y2="28385"/>
                          <a14:foregroundMark x1="54750" y1="30729" x2="54750" y2="30729"/>
                          <a14:foregroundMark x1="67500" y1="42969" x2="67500" y2="42969"/>
                          <a14:foregroundMark x1="59750" y1="34896" x2="59750" y2="34896"/>
                          <a14:foregroundMark x1="71000" y1="53125" x2="66500" y2="55990"/>
                          <a14:foregroundMark x1="83750" y1="59375" x2="83750" y2="59375"/>
                          <a14:foregroundMark x1="39000" y1="8073" x2="39000" y2="8073"/>
                          <a14:foregroundMark x1="39000" y1="14583" x2="39000" y2="14583"/>
                          <a14:foregroundMark x1="29000" y1="21354" x2="29000" y2="21354"/>
                          <a14:foregroundMark x1="33000" y1="22656" x2="33000" y2="226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b="4192"/>
            <a:stretch/>
          </p:blipFill>
          <p:spPr>
            <a:xfrm>
              <a:off x="5791563" y="3448061"/>
              <a:ext cx="945105" cy="915868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78684" b="94211" l="22186" r="78457"/>
                      </a14:imgEffect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3" t="79406" r="21266" b="5272"/>
            <a:stretch/>
          </p:blipFill>
          <p:spPr>
            <a:xfrm>
              <a:off x="4060417" y="3517632"/>
              <a:ext cx="1422159" cy="8623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6094" l="2750" r="97250">
                          <a14:foregroundMark x1="45250" y1="11458" x2="45250" y2="11458"/>
                          <a14:foregroundMark x1="46250" y1="15104" x2="43500" y2="22135"/>
                          <a14:foregroundMark x1="40250" y1="24479" x2="35250" y2="29167"/>
                          <a14:foregroundMark x1="28500" y1="33854" x2="25000" y2="40104"/>
                          <a14:foregroundMark x1="21750" y1="42969" x2="27250" y2="46094"/>
                          <a14:foregroundMark x1="63750" y1="37760" x2="62500" y2="35417"/>
                          <a14:foregroundMark x1="55250" y1="20313" x2="55250" y2="20313"/>
                          <a14:foregroundMark x1="60250" y1="27344" x2="63250" y2="29688"/>
                          <a14:foregroundMark x1="70500" y1="35417" x2="72750" y2="37760"/>
                          <a14:foregroundMark x1="76000" y1="43750" x2="82750" y2="48958"/>
                          <a14:foregroundMark x1="83250" y1="49479" x2="83250" y2="49479"/>
                          <a14:foregroundMark x1="89000" y1="41406" x2="88250" y2="43750"/>
                          <a14:foregroundMark x1="85500" y1="50781" x2="86750" y2="53646"/>
                          <a14:foregroundMark x1="82250" y1="55990" x2="77750" y2="58333"/>
                          <a14:foregroundMark x1="72750" y1="58333" x2="72750" y2="58333"/>
                          <a14:foregroundMark x1="67500" y1="64583" x2="68250" y2="68229"/>
                          <a14:foregroundMark x1="68750" y1="68750" x2="66500" y2="69271"/>
                          <a14:foregroundMark x1="60250" y1="72135" x2="57500" y2="76823"/>
                          <a14:foregroundMark x1="54250" y1="79948" x2="54250" y2="79948"/>
                          <a14:foregroundMark x1="51500" y1="80990" x2="49250" y2="84635"/>
                          <a14:foregroundMark x1="46250" y1="85156" x2="44000" y2="81510"/>
                          <a14:foregroundMark x1="43500" y1="72135" x2="41250" y2="68750"/>
                          <a14:foregroundMark x1="36250" y1="65365" x2="36250" y2="65365"/>
                          <a14:foregroundMark x1="31250" y1="65885" x2="30000" y2="67708"/>
                          <a14:foregroundMark x1="28500" y1="68750" x2="28500" y2="66927"/>
                          <a14:foregroundMark x1="28500" y1="55990" x2="27250" y2="52344"/>
                          <a14:foregroundMark x1="26250" y1="51302" x2="22250" y2="48958"/>
                          <a14:foregroundMark x1="18250" y1="47656" x2="18250" y2="47656"/>
                          <a14:foregroundMark x1="16000" y1="48438" x2="11000" y2="39063"/>
                          <a14:foregroundMark x1="9250" y1="36719" x2="9250" y2="36719"/>
                          <a14:foregroundMark x1="13250" y1="54167" x2="13250" y2="54167"/>
                          <a14:foregroundMark x1="30000" y1="37760" x2="33500" y2="35417"/>
                          <a14:foregroundMark x1="24000" y1="23177" x2="24000" y2="23177"/>
                          <a14:foregroundMark x1="38000" y1="25521" x2="40250" y2="26042"/>
                          <a14:foregroundMark x1="40250" y1="27865" x2="41750" y2="27865"/>
                          <a14:foregroundMark x1="43500" y1="27865" x2="47000" y2="23698"/>
                          <a14:foregroundMark x1="53000" y1="12240" x2="54750" y2="12240"/>
                          <a14:foregroundMark x1="57000" y1="12240" x2="57000" y2="12240"/>
                          <a14:foregroundMark x1="44000" y1="9896" x2="45750" y2="11458"/>
                          <a14:foregroundMark x1="48500" y1="15104" x2="50750" y2="19271"/>
                          <a14:foregroundMark x1="75000" y1="26042" x2="75000" y2="26042"/>
                          <a14:foregroundMark x1="57000" y1="83854" x2="57000" y2="83854"/>
                          <a14:foregroundMark x1="25000" y1="28385" x2="25000" y2="28385"/>
                          <a14:foregroundMark x1="54750" y1="30729" x2="54750" y2="30729"/>
                          <a14:foregroundMark x1="67500" y1="42969" x2="67500" y2="42969"/>
                          <a14:foregroundMark x1="59750" y1="34896" x2="59750" y2="34896"/>
                          <a14:foregroundMark x1="71000" y1="53125" x2="66500" y2="55990"/>
                          <a14:foregroundMark x1="83750" y1="59375" x2="83750" y2="59375"/>
                          <a14:foregroundMark x1="39000" y1="8073" x2="39000" y2="8073"/>
                          <a14:foregroundMark x1="39000" y1="14583" x2="39000" y2="14583"/>
                          <a14:foregroundMark x1="29000" y1="21354" x2="29000" y2="21354"/>
                          <a14:foregroundMark x1="33000" y1="22656" x2="33000" y2="226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b="4192"/>
            <a:stretch/>
          </p:blipFill>
          <p:spPr>
            <a:xfrm>
              <a:off x="1697984" y="3429000"/>
              <a:ext cx="945105" cy="915868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6094" l="2750" r="97250">
                          <a14:foregroundMark x1="45250" y1="11458" x2="45250" y2="11458"/>
                          <a14:foregroundMark x1="46250" y1="15104" x2="43500" y2="22135"/>
                          <a14:foregroundMark x1="40250" y1="24479" x2="35250" y2="29167"/>
                          <a14:foregroundMark x1="28500" y1="33854" x2="25000" y2="40104"/>
                          <a14:foregroundMark x1="21750" y1="42969" x2="27250" y2="46094"/>
                          <a14:foregroundMark x1="63750" y1="37760" x2="62500" y2="35417"/>
                          <a14:foregroundMark x1="55250" y1="20313" x2="55250" y2="20313"/>
                          <a14:foregroundMark x1="60250" y1="27344" x2="63250" y2="29688"/>
                          <a14:foregroundMark x1="70500" y1="35417" x2="72750" y2="37760"/>
                          <a14:foregroundMark x1="76000" y1="43750" x2="82750" y2="48958"/>
                          <a14:foregroundMark x1="83250" y1="49479" x2="83250" y2="49479"/>
                          <a14:foregroundMark x1="89000" y1="41406" x2="88250" y2="43750"/>
                          <a14:foregroundMark x1="85500" y1="50781" x2="86750" y2="53646"/>
                          <a14:foregroundMark x1="82250" y1="55990" x2="77750" y2="58333"/>
                          <a14:foregroundMark x1="72750" y1="58333" x2="72750" y2="58333"/>
                          <a14:foregroundMark x1="67500" y1="64583" x2="68250" y2="68229"/>
                          <a14:foregroundMark x1="68750" y1="68750" x2="66500" y2="69271"/>
                          <a14:foregroundMark x1="60250" y1="72135" x2="57500" y2="76823"/>
                          <a14:foregroundMark x1="54250" y1="79948" x2="54250" y2="79948"/>
                          <a14:foregroundMark x1="51500" y1="80990" x2="49250" y2="84635"/>
                          <a14:foregroundMark x1="46250" y1="85156" x2="44000" y2="81510"/>
                          <a14:foregroundMark x1="43500" y1="72135" x2="41250" y2="68750"/>
                          <a14:foregroundMark x1="36250" y1="65365" x2="36250" y2="65365"/>
                          <a14:foregroundMark x1="31250" y1="65885" x2="30000" y2="67708"/>
                          <a14:foregroundMark x1="28500" y1="68750" x2="28500" y2="66927"/>
                          <a14:foregroundMark x1="28500" y1="55990" x2="27250" y2="52344"/>
                          <a14:foregroundMark x1="26250" y1="51302" x2="22250" y2="48958"/>
                          <a14:foregroundMark x1="18250" y1="47656" x2="18250" y2="47656"/>
                          <a14:foregroundMark x1="16000" y1="48438" x2="11000" y2="39063"/>
                          <a14:foregroundMark x1="9250" y1="36719" x2="9250" y2="36719"/>
                          <a14:foregroundMark x1="13250" y1="54167" x2="13250" y2="54167"/>
                          <a14:foregroundMark x1="30000" y1="37760" x2="33500" y2="35417"/>
                          <a14:foregroundMark x1="24000" y1="23177" x2="24000" y2="23177"/>
                          <a14:foregroundMark x1="38000" y1="25521" x2="40250" y2="26042"/>
                          <a14:foregroundMark x1="40250" y1="27865" x2="41750" y2="27865"/>
                          <a14:foregroundMark x1="43500" y1="27865" x2="47000" y2="23698"/>
                          <a14:foregroundMark x1="53000" y1="12240" x2="54750" y2="12240"/>
                          <a14:foregroundMark x1="57000" y1="12240" x2="57000" y2="12240"/>
                          <a14:foregroundMark x1="44000" y1="9896" x2="45750" y2="11458"/>
                          <a14:foregroundMark x1="48500" y1="15104" x2="50750" y2="19271"/>
                          <a14:foregroundMark x1="75000" y1="26042" x2="75000" y2="26042"/>
                          <a14:foregroundMark x1="57000" y1="83854" x2="57000" y2="83854"/>
                          <a14:foregroundMark x1="25000" y1="28385" x2="25000" y2="28385"/>
                          <a14:foregroundMark x1="54750" y1="30729" x2="54750" y2="30729"/>
                          <a14:foregroundMark x1="67500" y1="42969" x2="67500" y2="42969"/>
                          <a14:foregroundMark x1="59750" y1="34896" x2="59750" y2="34896"/>
                          <a14:foregroundMark x1="71000" y1="53125" x2="66500" y2="55990"/>
                          <a14:foregroundMark x1="83750" y1="59375" x2="83750" y2="59375"/>
                          <a14:foregroundMark x1="39000" y1="8073" x2="39000" y2="8073"/>
                          <a14:foregroundMark x1="39000" y1="14583" x2="39000" y2="14583"/>
                          <a14:foregroundMark x1="29000" y1="21354" x2="29000" y2="21354"/>
                          <a14:foregroundMark x1="33000" y1="22656" x2="33000" y2="226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b="4192"/>
            <a:stretch/>
          </p:blipFill>
          <p:spPr>
            <a:xfrm>
              <a:off x="2876785" y="3448061"/>
              <a:ext cx="945105" cy="915868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6094" l="2750" r="97250">
                          <a14:foregroundMark x1="45250" y1="11458" x2="45250" y2="11458"/>
                          <a14:foregroundMark x1="46250" y1="15104" x2="43500" y2="22135"/>
                          <a14:foregroundMark x1="40250" y1="24479" x2="35250" y2="29167"/>
                          <a14:foregroundMark x1="28500" y1="33854" x2="25000" y2="40104"/>
                          <a14:foregroundMark x1="21750" y1="42969" x2="27250" y2="46094"/>
                          <a14:foregroundMark x1="63750" y1="37760" x2="62500" y2="35417"/>
                          <a14:foregroundMark x1="55250" y1="20313" x2="55250" y2="20313"/>
                          <a14:foregroundMark x1="60250" y1="27344" x2="63250" y2="29688"/>
                          <a14:foregroundMark x1="70500" y1="35417" x2="72750" y2="37760"/>
                          <a14:foregroundMark x1="76000" y1="43750" x2="82750" y2="48958"/>
                          <a14:foregroundMark x1="83250" y1="49479" x2="83250" y2="49479"/>
                          <a14:foregroundMark x1="89000" y1="41406" x2="88250" y2="43750"/>
                          <a14:foregroundMark x1="85500" y1="50781" x2="86750" y2="53646"/>
                          <a14:foregroundMark x1="82250" y1="55990" x2="77750" y2="58333"/>
                          <a14:foregroundMark x1="72750" y1="58333" x2="72750" y2="58333"/>
                          <a14:foregroundMark x1="67500" y1="64583" x2="68250" y2="68229"/>
                          <a14:foregroundMark x1="68750" y1="68750" x2="66500" y2="69271"/>
                          <a14:foregroundMark x1="60250" y1="72135" x2="57500" y2="76823"/>
                          <a14:foregroundMark x1="54250" y1="79948" x2="54250" y2="79948"/>
                          <a14:foregroundMark x1="51500" y1="80990" x2="49250" y2="84635"/>
                          <a14:foregroundMark x1="46250" y1="85156" x2="44000" y2="81510"/>
                          <a14:foregroundMark x1="43500" y1="72135" x2="41250" y2="68750"/>
                          <a14:foregroundMark x1="36250" y1="65365" x2="36250" y2="65365"/>
                          <a14:foregroundMark x1="31250" y1="65885" x2="30000" y2="67708"/>
                          <a14:foregroundMark x1="28500" y1="68750" x2="28500" y2="66927"/>
                          <a14:foregroundMark x1="28500" y1="55990" x2="27250" y2="52344"/>
                          <a14:foregroundMark x1="26250" y1="51302" x2="22250" y2="48958"/>
                          <a14:foregroundMark x1="18250" y1="47656" x2="18250" y2="47656"/>
                          <a14:foregroundMark x1="16000" y1="48438" x2="11000" y2="39063"/>
                          <a14:foregroundMark x1="9250" y1="36719" x2="9250" y2="36719"/>
                          <a14:foregroundMark x1="13250" y1="54167" x2="13250" y2="54167"/>
                          <a14:foregroundMark x1="30000" y1="37760" x2="33500" y2="35417"/>
                          <a14:foregroundMark x1="24000" y1="23177" x2="24000" y2="23177"/>
                          <a14:foregroundMark x1="38000" y1="25521" x2="40250" y2="26042"/>
                          <a14:foregroundMark x1="40250" y1="27865" x2="41750" y2="27865"/>
                          <a14:foregroundMark x1="43500" y1="27865" x2="47000" y2="23698"/>
                          <a14:foregroundMark x1="53000" y1="12240" x2="54750" y2="12240"/>
                          <a14:foregroundMark x1="57000" y1="12240" x2="57000" y2="12240"/>
                          <a14:foregroundMark x1="44000" y1="9896" x2="45750" y2="11458"/>
                          <a14:foregroundMark x1="48500" y1="15104" x2="50750" y2="19271"/>
                          <a14:foregroundMark x1="75000" y1="26042" x2="75000" y2="26042"/>
                          <a14:foregroundMark x1="57000" y1="83854" x2="57000" y2="83854"/>
                          <a14:foregroundMark x1="25000" y1="28385" x2="25000" y2="28385"/>
                          <a14:foregroundMark x1="54750" y1="30729" x2="54750" y2="30729"/>
                          <a14:foregroundMark x1="67500" y1="42969" x2="67500" y2="42969"/>
                          <a14:foregroundMark x1="59750" y1="34896" x2="59750" y2="34896"/>
                          <a14:foregroundMark x1="71000" y1="53125" x2="66500" y2="55990"/>
                          <a14:foregroundMark x1="83750" y1="59375" x2="83750" y2="59375"/>
                          <a14:foregroundMark x1="39000" y1="8073" x2="39000" y2="8073"/>
                          <a14:foregroundMark x1="39000" y1="14583" x2="39000" y2="14583"/>
                          <a14:foregroundMark x1="29000" y1="21354" x2="29000" y2="21354"/>
                          <a14:foregroundMark x1="33000" y1="22656" x2="33000" y2="2265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89" b="4192"/>
            <a:stretch/>
          </p:blipFill>
          <p:spPr>
            <a:xfrm>
              <a:off x="7044126" y="3422010"/>
              <a:ext cx="945105" cy="915868"/>
            </a:xfrm>
            <a:prstGeom prst="rect">
              <a:avLst/>
            </a:prstGeom>
          </p:spPr>
        </p:pic>
      </p:grpSp>
      <p:grpSp>
        <p:nvGrpSpPr>
          <p:cNvPr id="33" name="Группа 32"/>
          <p:cNvGrpSpPr/>
          <p:nvPr/>
        </p:nvGrpSpPr>
        <p:grpSpPr>
          <a:xfrm>
            <a:off x="1451499" y="1263360"/>
            <a:ext cx="6777264" cy="1728192"/>
            <a:chOff x="1530662" y="908720"/>
            <a:chExt cx="6777264" cy="1728192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1530662" y="908720"/>
              <a:ext cx="6777264" cy="1728192"/>
              <a:chOff x="1530662" y="908720"/>
              <a:chExt cx="6777264" cy="1728192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547663" y="908720"/>
                <a:ext cx="6760263" cy="1728192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47663" y="2311029"/>
                <a:ext cx="6720183" cy="1646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 rot="10800000">
                <a:off x="1530662" y="1115881"/>
                <a:ext cx="6720183" cy="1646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Группа 22"/>
            <p:cNvGrpSpPr/>
            <p:nvPr/>
          </p:nvGrpSpPr>
          <p:grpSpPr>
            <a:xfrm>
              <a:off x="1697984" y="1387324"/>
              <a:ext cx="6312399" cy="912462"/>
              <a:chOff x="1697984" y="1387324"/>
              <a:chExt cx="6312399" cy="912462"/>
            </a:xfrm>
          </p:grpSpPr>
          <p:pic>
            <p:nvPicPr>
              <p:cNvPr id="5" name="Рисунок 4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697984" y="1413655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8" name="Рисунок 7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2506728" y="1413655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9" name="Рисунок 8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004048" y="1413655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0" name="Рисунок 9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88224" y="1413654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" name="Рисунок 10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49338" y="1387324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9" name="Рисунок 18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4162681" y="1387325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0" name="Рисунок 19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0" b="96552" l="0" r="99432"/>
                        </a14:imgEffect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5796136" y="1437449"/>
                <a:ext cx="1422159" cy="862337"/>
              </a:xfrm>
              <a:prstGeom prst="rect">
                <a:avLst/>
              </a:prstGeom>
              <a:ln>
                <a:noFill/>
              </a:ln>
            </p:spPr>
          </p:pic>
        </p:grpSp>
      </p:grpSp>
      <p:sp>
        <p:nvSpPr>
          <p:cNvPr id="34" name="TextBox 33"/>
          <p:cNvSpPr txBox="1"/>
          <p:nvPr/>
        </p:nvSpPr>
        <p:spPr>
          <a:xfrm>
            <a:off x="1878733" y="431544"/>
            <a:ext cx="7089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Раскрась элементы орнамента для пояса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89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1111</dc:creator>
  <cp:lastModifiedBy>User</cp:lastModifiedBy>
  <cp:revision>14</cp:revision>
  <dcterms:created xsi:type="dcterms:W3CDTF">2019-03-14T06:27:39Z</dcterms:created>
  <dcterms:modified xsi:type="dcterms:W3CDTF">2019-04-20T11:55:14Z</dcterms:modified>
</cp:coreProperties>
</file>