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315" r:id="rId3"/>
    <p:sldId id="319" r:id="rId4"/>
    <p:sldId id="320" r:id="rId5"/>
    <p:sldId id="317" r:id="rId6"/>
    <p:sldId id="33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96"/>
      </p:cViewPr>
      <p:guideLst>
        <p:guide orient="horz" pos="2137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36E83-F8F4-4219-8D8D-474D8D17B18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88EFF-9543-4508-A373-1DBB7450B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7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0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4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0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2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7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7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D14E-04F0-4273-99E5-9BC5DC3DA930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0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5.png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image" Target="../media/image9.png"/><Relationship Id="rId12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5.png"/><Relationship Id="rId5" Type="http://schemas.openxmlformats.org/officeDocument/2006/relationships/slide" Target="slide2.xml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1.png"/><Relationship Id="rId3" Type="http://schemas.openxmlformats.org/officeDocument/2006/relationships/slide" Target="slide5.xml"/><Relationship Id="rId7" Type="http://schemas.openxmlformats.org/officeDocument/2006/relationships/image" Target="../media/image8.png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" Target="slide6.xml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slide" Target="slide2.xml"/><Relationship Id="rId10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.xml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" t="2604" r="2128" b="2755"/>
          <a:stretch/>
        </p:blipFill>
        <p:spPr>
          <a:xfrm>
            <a:off x="0" y="0"/>
            <a:ext cx="91642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4960" y="918907"/>
            <a:ext cx="724710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ОЗНАКОМЛЕНИЕ </a:t>
            </a:r>
          </a:p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 ОКРУЖАЮЩИМ МИРОМ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ОВОЩИ И </a:t>
            </a:r>
            <a:r>
              <a:rPr lang="ru-RU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ФРУКТЫ</a:t>
            </a:r>
          </a:p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«НАЙДИ ЛИШНЮЮ КАРТИНКУ»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52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3" cy="6858000"/>
          </a:xfrm>
          <a:prstGeom prst="rect">
            <a:avLst/>
          </a:prstGeom>
        </p:spPr>
      </p:pic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857250" y="298018"/>
            <a:ext cx="7651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банка с заготовкой лишняя? Почему?</a:t>
            </a:r>
            <a:endParaRPr lang="ru-RU" sz="2800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03" t="4222" r="34608" b="52677"/>
          <a:stretch/>
        </p:blipFill>
        <p:spPr>
          <a:xfrm>
            <a:off x="4608513" y="2027652"/>
            <a:ext cx="2194549" cy="29340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9" t="51432" r="68470" b="4435"/>
          <a:stretch/>
        </p:blipFill>
        <p:spPr>
          <a:xfrm>
            <a:off x="6803062" y="2013769"/>
            <a:ext cx="1899285" cy="29478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297" t="51829" b="4892"/>
          <a:stretch/>
        </p:blipFill>
        <p:spPr>
          <a:xfrm>
            <a:off x="2401052" y="2020710"/>
            <a:ext cx="2324488" cy="294789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08" t="52305" r="33522" b="4800"/>
          <a:stretch/>
        </p:blipFill>
        <p:spPr>
          <a:xfrm>
            <a:off x="441393" y="2027652"/>
            <a:ext cx="2207229" cy="293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3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06593" y="187934"/>
            <a:ext cx="7603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банка с заготовкой лишняя? Почему?</a:t>
            </a:r>
            <a:endParaRPr lang="ru-RU" sz="28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9" t="3539" b="51992"/>
          <a:stretch/>
        </p:blipFill>
        <p:spPr>
          <a:xfrm>
            <a:off x="2550341" y="2013770"/>
            <a:ext cx="2238069" cy="294789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3" t="2102" b="51595"/>
          <a:stretch/>
        </p:blipFill>
        <p:spPr>
          <a:xfrm>
            <a:off x="587460" y="2013770"/>
            <a:ext cx="1974571" cy="29478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9" t="51432" r="68470" b="4435"/>
          <a:stretch/>
        </p:blipFill>
        <p:spPr>
          <a:xfrm>
            <a:off x="6803062" y="2013769"/>
            <a:ext cx="1899285" cy="29478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03" t="4222" r="34608" b="52677"/>
          <a:stretch/>
        </p:blipFill>
        <p:spPr>
          <a:xfrm>
            <a:off x="4608513" y="2027652"/>
            <a:ext cx="2194549" cy="293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6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08" t="51729" r="33522" b="4013"/>
          <a:stretch/>
        </p:blipFill>
        <p:spPr>
          <a:xfrm>
            <a:off x="374382" y="2027651"/>
            <a:ext cx="2207293" cy="29409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54915" y="235472"/>
            <a:ext cx="7907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банка с заготовкой лишняя? Почему?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9" t="51432" r="68470" b="4435"/>
          <a:stretch/>
        </p:blipFill>
        <p:spPr>
          <a:xfrm>
            <a:off x="6803062" y="2020709"/>
            <a:ext cx="1899285" cy="29409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297" t="51829" b="4892"/>
          <a:stretch/>
        </p:blipFill>
        <p:spPr>
          <a:xfrm>
            <a:off x="2464792" y="2013766"/>
            <a:ext cx="2324488" cy="29478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659" t="3539" b="51992"/>
          <a:stretch/>
        </p:blipFill>
        <p:spPr>
          <a:xfrm>
            <a:off x="4608513" y="2020708"/>
            <a:ext cx="2238069" cy="294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31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09650" y="275093"/>
            <a:ext cx="7375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банка с заготовкой лишняя? Почему?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5960"/>
          <a:stretch/>
        </p:blipFill>
        <p:spPr>
          <a:xfrm>
            <a:off x="496710" y="1879593"/>
            <a:ext cx="2115131" cy="30092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5" r="66478" b="51752"/>
          <a:stretch/>
        </p:blipFill>
        <p:spPr>
          <a:xfrm>
            <a:off x="2384203" y="1893704"/>
            <a:ext cx="2224310" cy="3009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297" t="51829" b="4892"/>
          <a:stretch/>
        </p:blipFill>
        <p:spPr>
          <a:xfrm>
            <a:off x="4627574" y="1940941"/>
            <a:ext cx="2324488" cy="29478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3" t="2102" b="51595"/>
          <a:stretch/>
        </p:blipFill>
        <p:spPr>
          <a:xfrm>
            <a:off x="6952062" y="1940942"/>
            <a:ext cx="1974571" cy="296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Рисунок 1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226" y="6200452"/>
            <a:ext cx="510506" cy="51050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99255" y="302536"/>
            <a:ext cx="8018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банка с заготовкой лишняя? Почему?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b="5960"/>
          <a:stretch/>
        </p:blipFill>
        <p:spPr>
          <a:xfrm>
            <a:off x="496710" y="1879593"/>
            <a:ext cx="2115131" cy="30092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5" r="66478" b="51752"/>
          <a:stretch/>
        </p:blipFill>
        <p:spPr>
          <a:xfrm>
            <a:off x="2384203" y="1893704"/>
            <a:ext cx="2224310" cy="30092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3" t="2102" b="51595"/>
          <a:stretch/>
        </p:blipFill>
        <p:spPr>
          <a:xfrm>
            <a:off x="6728404" y="1893705"/>
            <a:ext cx="2122085" cy="30092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1" r="66478" b="50825"/>
          <a:stretch/>
        </p:blipFill>
        <p:spPr>
          <a:xfrm>
            <a:off x="4442290" y="1879593"/>
            <a:ext cx="2410066" cy="311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6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2461</TotalTime>
  <Words>53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212</cp:revision>
  <dcterms:created xsi:type="dcterms:W3CDTF">2019-02-16T06:20:40Z</dcterms:created>
  <dcterms:modified xsi:type="dcterms:W3CDTF">2019-04-20T14:27:10Z</dcterms:modified>
</cp:coreProperties>
</file>