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ПАСХА!</a:t>
            </a:r>
            <a:endParaRPr lang="ru-RU" sz="9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sz="2400" dirty="0" smtClean="0"/>
          </a:p>
          <a:p>
            <a:r>
              <a:rPr lang="ru-RU" sz="5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</a:t>
            </a:r>
            <a:r>
              <a:rPr lang="ru-RU" sz="56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Шамшина</a:t>
            </a:r>
            <a:r>
              <a:rPr lang="ru-RU" sz="5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Н.А</a:t>
            </a:r>
          </a:p>
          <a:p>
            <a:r>
              <a:rPr lang="ru-RU" sz="5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№3</a:t>
            </a:r>
          </a:p>
          <a:p>
            <a:r>
              <a:rPr lang="ru-RU" sz="5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ИЗО</a:t>
            </a:r>
            <a:endParaRPr lang="ru-RU" sz="5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5562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718"/>
            <a:ext cx="9144000" cy="226817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vi-VN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Па́сха </a:t>
            </a:r>
            <a: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(греч. </a:t>
            </a:r>
            <a:r>
              <a:rPr lang="el-GR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πάσχα, </a:t>
            </a:r>
            <a: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лат. </a:t>
            </a:r>
            <a:r>
              <a:rPr lang="en-US" sz="16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Pascha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, </a:t>
            </a:r>
            <a: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ивр. ‏</a:t>
            </a:r>
            <a:r>
              <a:rPr lang="he-IL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פסח‏‎ [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Pesaḥ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]), </a:t>
            </a:r>
            <a: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Воскресе́ние Христо́во (греч. </a:t>
            </a:r>
            <a:r>
              <a:rPr lang="el-GR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Ἡ Ανάστασις τοῦ Ἰησοῦ Χριστοῦ), </a:t>
            </a:r>
            <a: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Светлое Христово Воскресение — древнейший и самый важный христианский </a:t>
            </a:r>
            <a:r>
              <a:rPr lang="vi-VN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праздник.</a:t>
            </a:r>
            <a: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vi-VN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Установлен </a:t>
            </a:r>
            <a: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честь Воскресения Иисуса </a:t>
            </a:r>
            <a:r>
              <a:rPr lang="vi-VN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Христа, </a:t>
            </a:r>
            <a: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которое является центром всей библейской истории и основой всего христианского </a:t>
            </a:r>
            <a:r>
              <a:rPr lang="vi-VN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учения. </a:t>
            </a:r>
            <a: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православии статус Пасхи как главного праздника отражают слова «праздников праздник и торжество из торжеств</a:t>
            </a:r>
            <a:r>
              <a:rPr lang="vi-VN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vi-VN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vi-VN" sz="1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настоящее время дата Пасхи в каждый конкретный год исчисляется по лунно-солнечному календарю, что делает Пасху переходящим праздником.</a:t>
            </a:r>
            <a:endParaRPr lang="ru-RU" sz="1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84437"/>
            <a:ext cx="6120680" cy="4112915"/>
          </a:xfrm>
        </p:spPr>
      </p:pic>
    </p:spTree>
    <p:extLst>
      <p:ext uri="{BB962C8B-B14F-4D97-AF65-F5344CB8AC3E}">
        <p14:creationId xmlns:p14="http://schemas.microsoft.com/office/powerpoint/2010/main" val="3268043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718"/>
            <a:ext cx="4176464" cy="594057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солнце блещет ярко,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неба глубь светла,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весело и громко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Гудят колокола!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Немолчно в Божьих храмах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Поют: «Христос воскрес!»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звуки дивной песни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Доходят до небес.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620688"/>
            <a:ext cx="4393744" cy="5856233"/>
          </a:xfrm>
        </p:spPr>
      </p:pic>
    </p:spTree>
    <p:extLst>
      <p:ext uri="{BB962C8B-B14F-4D97-AF65-F5344CB8AC3E}">
        <p14:creationId xmlns:p14="http://schemas.microsoft.com/office/powerpoint/2010/main" val="21654853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Начнём наш рисунок ребята!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775" y="1752600"/>
            <a:ext cx="3498850" cy="4373563"/>
          </a:xfrm>
        </p:spPr>
      </p:pic>
    </p:spTree>
    <p:extLst>
      <p:ext uri="{BB962C8B-B14F-4D97-AF65-F5344CB8AC3E}">
        <p14:creationId xmlns:p14="http://schemas.microsoft.com/office/powerpoint/2010/main" val="18394184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13716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урок!!!</a:t>
            </a:r>
            <a:endParaRPr lang="ru-RU" sz="4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638" y="1752600"/>
            <a:ext cx="6259124" cy="4373563"/>
          </a:xfrm>
        </p:spPr>
      </p:pic>
    </p:spTree>
    <p:extLst>
      <p:ext uri="{BB962C8B-B14F-4D97-AF65-F5344CB8AC3E}">
        <p14:creationId xmlns:p14="http://schemas.microsoft.com/office/powerpoint/2010/main" val="2875007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18</TotalTime>
  <Words>67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Главная</vt:lpstr>
      <vt:lpstr>ПАСХА!</vt:lpstr>
      <vt:lpstr>-Па́сха (греч. πάσχα, лат. Pascha, ивр. ‏פסח‏‎ [Pesaḥ]), Воскресе́ние Христо́во (греч. Ἡ Ανάστασις τοῦ Ἰησοῦ Χριστοῦ), Светлое Христово Воскресение — древнейший и самый важный христианский праздник. -Установлен в честь Воскресения Иисуса Христа, которое является центром всей библейской истории и основой всего христианского учения. В православии статус Пасхи как главного праздника отражают слова «праздников праздник и торжество из торжеств». -В настоящее время дата Пасхи в каждый конкретный год исчисляется по лунно-солнечному календарю, что делает Пасху переходящим праздником.</vt:lpstr>
      <vt:lpstr>Как солнце блещет ярко, Как неба глубь светла, Как весело и громко Гудят колокола! Немолчно в Божьих храмах Поют: «Христос воскрес!» И звуки дивной песни Доходят до небес.</vt:lpstr>
      <vt:lpstr>Начнём наш рисунок ребята!</vt:lpstr>
      <vt:lpstr>Спасибо за урок!!!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ПАСХА!</dc:title>
  <dc:creator>Лида</dc:creator>
  <cp:lastModifiedBy>Лида</cp:lastModifiedBy>
  <cp:revision>5</cp:revision>
  <dcterms:created xsi:type="dcterms:W3CDTF">2019-04-20T09:00:50Z</dcterms:created>
  <dcterms:modified xsi:type="dcterms:W3CDTF">2019-04-20T09:30:55Z</dcterms:modified>
</cp:coreProperties>
</file>