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66" r:id="rId14"/>
    <p:sldId id="267" r:id="rId15"/>
    <p:sldId id="272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8" Target="../media/image21.jpeg" Type="http://schemas.openxmlformats.org/officeDocument/2006/relationships/image"/><Relationship Id="rId3" Target="../media/image16.jpeg" Type="http://schemas.openxmlformats.org/officeDocument/2006/relationships/image"/><Relationship Id="rId7" Target="../media/image20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5.xml" Type="http://schemas.openxmlformats.org/officeDocument/2006/relationships/slideLayout"/><Relationship Id="rId6" Target="../media/image19.jpeg" Type="http://schemas.openxmlformats.org/officeDocument/2006/relationships/image"/><Relationship Id="rId5" Target="../media/image18.jpeg" Type="http://schemas.openxmlformats.org/officeDocument/2006/relationships/image"/><Relationship Id="rId4" Target="../media/image17.jpeg" Type="http://schemas.openxmlformats.org/officeDocument/2006/relationships/image"/><Relationship Id="rId9" Target="../media/image22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677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70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81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53285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470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453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199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1656184"/>
          </a:xfrm>
        </p:spPr>
        <p:txBody>
          <a:bodyPr>
            <a:normAutofit/>
          </a:bodyPr>
          <a:lstStyle/>
          <a:p>
            <a:r>
              <a:rPr lang="ru-RU" dirty="0"/>
              <a:t>"Весёлая каша" </a:t>
            </a:r>
            <a:r>
              <a:rPr lang="ru-RU" dirty="0">
                <a:solidFill>
                  <a:srgbClr val="FF0000"/>
                </a:solidFill>
              </a:rPr>
              <a:t>("Весёлая семейка", "Мишкина каша</a:t>
            </a:r>
            <a:r>
              <a:rPr lang="ru-RU" dirty="0" smtClean="0">
                <a:solidFill>
                  <a:srgbClr val="FF0000"/>
                </a:solidFill>
              </a:rPr>
              <a:t>")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717031"/>
            <a:ext cx="4040188" cy="2409131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"Федина шляпа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" ("Федина задача", "Живая шляпа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")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60648"/>
            <a:ext cx="4041775" cy="2736304"/>
          </a:xfrm>
        </p:spPr>
        <p:txBody>
          <a:bodyPr>
            <a:normAutofit/>
          </a:bodyPr>
          <a:lstStyle/>
          <a:p>
            <a:r>
              <a:rPr lang="ru-RU" dirty="0"/>
              <a:t>"Бенгальские огородники" </a:t>
            </a:r>
            <a:r>
              <a:rPr lang="ru-RU" dirty="0">
                <a:solidFill>
                  <a:srgbClr val="00B050"/>
                </a:solidFill>
              </a:rPr>
              <a:t>("Бенгальские огни", "Огородники</a:t>
            </a:r>
            <a:r>
              <a:rPr lang="ru-RU" dirty="0" smtClean="0">
                <a:solidFill>
                  <a:srgbClr val="00B050"/>
                </a:solidFill>
              </a:rPr>
              <a:t>")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1352" y="3645024"/>
            <a:ext cx="4041775" cy="248113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"Тук-тук-тук фантазёрам"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("Тук-тук-тук", "Фантазёры")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446662"/>
            <a:ext cx="1623814" cy="24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3" y="116632"/>
            <a:ext cx="1479798" cy="184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633528"/>
            <a:ext cx="1496592" cy="203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0688"/>
            <a:ext cx="1576189" cy="185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633528"/>
            <a:ext cx="1591047" cy="20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3687" y="110688"/>
            <a:ext cx="1368152" cy="17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9744" y="110688"/>
            <a:ext cx="1416880" cy="179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609133"/>
            <a:ext cx="1631454" cy="20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1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00B050"/>
                </a:solidFill>
              </a:rPr>
              <a:t>"Таинственное послание"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"А я море мог переплыть"- </a:t>
            </a:r>
            <a:r>
              <a:rPr lang="ru-RU" sz="4400" b="1" dirty="0">
                <a:solidFill>
                  <a:srgbClr val="C00000"/>
                </a:solidFill>
              </a:rPr>
              <a:t>рассказ "Фантазёры</a:t>
            </a:r>
            <a:r>
              <a:rPr lang="ru-RU" sz="4400" b="1" dirty="0" smtClean="0">
                <a:solidFill>
                  <a:srgbClr val="C00000"/>
                </a:solidFill>
              </a:rPr>
              <a:t>".</a:t>
            </a:r>
          </a:p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r>
              <a:rPr lang="ru-RU" sz="4400" b="1" dirty="0"/>
              <a:t>"Мы с Валей затейники" - </a:t>
            </a:r>
            <a:r>
              <a:rPr lang="ru-RU" sz="4400" b="1" dirty="0">
                <a:solidFill>
                  <a:srgbClr val="7030A0"/>
                </a:solidFill>
              </a:rPr>
              <a:t>рассказ "Затейники".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0" y="4509120"/>
            <a:ext cx="16285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2204864"/>
            <a:ext cx="1584176" cy="209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03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Кто они?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 себе он вспоминал: "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Чего только я не успевал в детстве! Ходил в библиотеку. Читал там книжки. И нужные и ненужные. Играл в шахматы. Да как играл! Так что кричал во сне .Пел в школьном хоре .Играл в оркестре на скрипке, мандолине, гитаре.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Трудовую деятельность начал в 16 лет, работал лодочником, актером в театре и в цирке. Начиная с 1940 г. стал пробовать свои силы в литературном творчестве, создавая эстрадные монологи, тексты для клоунов. </a:t>
            </a:r>
          </a:p>
        </p:txBody>
      </p:sp>
    </p:spTree>
    <p:extLst>
      <p:ext uri="{BB962C8B-B14F-4D97-AF65-F5344CB8AC3E}">
        <p14:creationId xmlns:p14="http://schemas.microsoft.com/office/powerpoint/2010/main" val="211014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6673"/>
            <a:ext cx="4040188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Николай Николаевич </a:t>
            </a:r>
          </a:p>
          <a:p>
            <a:pPr algn="ctr"/>
            <a:r>
              <a:rPr lang="ru-RU" sz="3200" dirty="0" smtClean="0"/>
              <a:t>Носов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44824"/>
            <a:ext cx="4041775" cy="122413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Виктор Юзефович </a:t>
            </a:r>
          </a:p>
          <a:p>
            <a:pPr algn="ctr"/>
            <a:r>
              <a:rPr lang="ru-RU" sz="3200" dirty="0" smtClean="0"/>
              <a:t>Драгунский</a:t>
            </a:r>
            <a:endParaRPr lang="ru-RU" sz="32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3429000"/>
            <a:ext cx="404177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040188" cy="280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315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477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55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842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440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65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40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100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174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Кто они?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"Таинственное послание"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9</cp:revision>
  <dcterms:created xsi:type="dcterms:W3CDTF">2019-03-28T18:41:22Z</dcterms:created>
  <dcterms:modified xsi:type="dcterms:W3CDTF">2019-04-20T19:58:23Z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948969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