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5" r:id="rId8"/>
    <p:sldId id="261" r:id="rId9"/>
    <p:sldId id="262" r:id="rId10"/>
    <p:sldId id="263" r:id="rId11"/>
    <p:sldId id="264" r:id="rId12"/>
    <p:sldId id="267" r:id="rId13"/>
    <p:sldId id="279" r:id="rId14"/>
    <p:sldId id="268" r:id="rId15"/>
    <p:sldId id="270" r:id="rId16"/>
    <p:sldId id="276" r:id="rId17"/>
    <p:sldId id="277" r:id="rId18"/>
    <p:sldId id="278" r:id="rId19"/>
    <p:sldId id="272" r:id="rId20"/>
    <p:sldId id="274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42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zoopicture.ru/barsuk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E%D0%B1%D0%B0%D0%BA%D0%B0" TargetMode="External"/><Relationship Id="rId2" Type="http://schemas.openxmlformats.org/officeDocument/2006/relationships/hyperlink" Target="https://ru.wikipedia.org/wiki/%D0%9F%D0%BE%D1%80%D0%BE%D0%B4%D0%B0_%D1%81%D0%BE%D0%B1%D0%B0%D0%BA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s://ru.wikipedia.org/wiki/%D0%98%D0%BD%D1%82%D0%B5%D0%BB%D0%BB%D0%B5%D0%BA%D1%82_%D1%81%D0%BE%D0%B1%D0%B0%D0%BA_(%D0%BA%D0%BD%D0%B8%D0%B3%D0%B0)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zoopicture.ru/buryj-medved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428604"/>
            <a:ext cx="8043672" cy="357190"/>
          </a:xfrm>
        </p:spPr>
        <p:txBody>
          <a:bodyPr/>
          <a:lstStyle/>
          <a:p>
            <a:pPr algn="l"/>
            <a:r>
              <a:rPr lang="ru-RU" dirty="0" smtClean="0"/>
              <a:t>собаки бывают разные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429264"/>
            <a:ext cx="6400800" cy="1000132"/>
          </a:xfrm>
        </p:spPr>
        <p:txBody>
          <a:bodyPr/>
          <a:lstStyle/>
          <a:p>
            <a:r>
              <a:rPr lang="ru-RU" dirty="0" smtClean="0"/>
              <a:t>Овчарка </a:t>
            </a:r>
            <a:r>
              <a:rPr lang="en-US" dirty="0" err="1" smtClean="0"/>
              <a:t>fdnjh</a:t>
            </a:r>
            <a:endParaRPr lang="ru-RU" dirty="0"/>
          </a:p>
        </p:txBody>
      </p:sp>
      <p:pic>
        <p:nvPicPr>
          <p:cNvPr id="1026" name="Picture 2" descr="G:\наталья\фото собак\01-vostochno-yevropeyskaya-ovcharka-foto-535x3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8072494" cy="549474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».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492919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Составитель: Дворникова Н.Н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071546"/>
            <a:ext cx="8001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Государственное бюджетное дошкольное образовательное учреждение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детский сад № 16 общеразвивающего вида с приоритетным осуществлением деятельности по физическому развитию детей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Петродворцового района Санкт-Петербурга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pull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400" b="0" dirty="0" smtClean="0"/>
              <a:t> ТАКСЫ. Активные и энергичные, дружелюбные и азартные, умные и любопытные, неутомимые и самолюбивые – это все о них, о таксах, об этих забавных «макаронинах с моторчиком», с удовольствием включающихся в веселые потасовки с детворой. Порода была выведена в Германии именно в охотничьих целях: исконным предназначением такс было проникать в </a:t>
            </a:r>
            <a:r>
              <a:rPr lang="ru-RU" sz="1400" b="0" u="sng" dirty="0" smtClean="0">
                <a:hlinkClick r:id="rId2"/>
              </a:rPr>
              <a:t>барсучьи норы</a:t>
            </a:r>
            <a:r>
              <a:rPr lang="ru-RU" sz="1400" b="0" dirty="0" smtClean="0"/>
              <a:t>, облаивать зверьков и извлекать их наружу.</a:t>
            </a:r>
            <a:endParaRPr lang="ru-RU" sz="1400" dirty="0"/>
          </a:p>
        </p:txBody>
      </p:sp>
      <p:pic>
        <p:nvPicPr>
          <p:cNvPr id="8194" name="Picture 2" descr="G:\наталья\фото собак\20taksa-foto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6059" b="7456"/>
          <a:stretch>
            <a:fillRect/>
          </a:stretch>
        </p:blipFill>
        <p:spPr bwMode="auto">
          <a:xfrm>
            <a:off x="467544" y="1628800"/>
            <a:ext cx="7239000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b="0" dirty="0" smtClean="0"/>
              <a:t>Современные ротвейлеры  настоящие работяги – выносливые, сильные и энергичные, которые не боятся нагрузок, так что им можно смело поручить тянуть санки с внушительным пассажирским составом. А спокойствие, уравновешенность и уверенность в себе делает из них превосходных поводырей </a:t>
            </a:r>
            <a:endParaRPr lang="ru-RU" sz="1400" dirty="0"/>
          </a:p>
        </p:txBody>
      </p:sp>
      <p:pic>
        <p:nvPicPr>
          <p:cNvPr id="11266" name="Picture 2" descr="G:\наталья\фото собак\205-0821-0003-S-Rott-Kiti-Rin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500174"/>
            <a:ext cx="6462184" cy="4846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b="0" dirty="0" smtClean="0"/>
              <a:t>Ах, эти милые сардельки, с ног до головы упакованные в складки и складочки разных размеров и форм! Оставаться равнодушным, наблюдая за этим чудом природы, а тем более, общаясь с ним, невозможно, поэтому французы говорят: «оставьте </a:t>
            </a:r>
            <a:r>
              <a:rPr lang="ru-RU" sz="1400" b="0" dirty="0" err="1" smtClean="0"/>
              <a:t>шарпея</a:t>
            </a:r>
            <a:r>
              <a:rPr lang="ru-RU" sz="1400" b="0" dirty="0" smtClean="0"/>
              <a:t> дома, если вы отправляетесь в гости – в противном случае не удивляйтесь тому, что вас никто не заметит».</a:t>
            </a:r>
            <a:endParaRPr lang="ru-RU" sz="1400" dirty="0"/>
          </a:p>
        </p:txBody>
      </p:sp>
      <p:pic>
        <p:nvPicPr>
          <p:cNvPr id="12290" name="Picture 2" descr="G:\наталья\фото собак\1723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200" b="0" dirty="0" smtClean="0"/>
              <a:t>Маленькие представители древнейшей китайской декоративной породы - МОПСЫ. Эти собаки на диво энергичны и активны – иногда кажется, будто они умудряются одновременно присутствовать сразу во всех помещениях жилища, чтобы ни одно важное событие не обошлось без их участия.</a:t>
            </a:r>
            <a:endParaRPr lang="ru-RU" sz="1200" dirty="0"/>
          </a:p>
        </p:txBody>
      </p:sp>
      <p:pic>
        <p:nvPicPr>
          <p:cNvPr id="17410" name="Picture 2" descr="G:\наталья\фото собак\mops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714488"/>
            <a:ext cx="3929090" cy="4214842"/>
          </a:xfrm>
          <a:prstGeom prst="rect">
            <a:avLst/>
          </a:prstGeom>
          <a:noFill/>
        </p:spPr>
      </p:pic>
      <p:pic>
        <p:nvPicPr>
          <p:cNvPr id="4" name="Рисунок 3" descr="Рисунок1.jpg"/>
          <p:cNvPicPr/>
          <p:nvPr/>
        </p:nvPicPr>
        <p:blipFill>
          <a:blip r:embed="rId3" cstate="print"/>
          <a:srcRect t="50404" r="67451"/>
          <a:stretch>
            <a:fillRect/>
          </a:stretch>
        </p:blipFill>
        <p:spPr>
          <a:xfrm>
            <a:off x="5000628" y="1928802"/>
            <a:ext cx="2872192" cy="416242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G:\наталья\фото собак\1518883_dogs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7000924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b="0" dirty="0" smtClean="0"/>
              <a:t>По словам одного выдающегося российского кинолога, земное предназначение этих собак – приносить радость человеку, потому что именно так велят им сердце и душа. лабрадоры – добрейшие, преданные и любвеобильные псы, в характере которых нет и намека на обидчивость, ревность или агрессию.</a:t>
            </a:r>
            <a:endParaRPr lang="ru-RU" sz="1400" dirty="0"/>
          </a:p>
        </p:txBody>
      </p:sp>
      <p:pic>
        <p:nvPicPr>
          <p:cNvPr id="15362" name="Picture 2" descr="G:\наталья\фото собак\labrador-retrive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7072362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с лайкой можно охотиться на небольшого пушного зверька, вроде куницы или белки, но  эта собака способна с легкостью «взять» лося, оленя и даже «завалить» медведя. Густая шерсть ее обладает редкой способностью самоочищаться, а псиный запах практически полностью отсутствует . </a:t>
            </a:r>
            <a:endParaRPr lang="ru-RU" sz="1400" dirty="0"/>
          </a:p>
        </p:txBody>
      </p:sp>
      <p:pic>
        <p:nvPicPr>
          <p:cNvPr id="4" name="Содержимое 3" descr="482915679_d2248494a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628800"/>
            <a:ext cx="6912768" cy="4603903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b="0" dirty="0" smtClean="0"/>
              <a:t>ХАСКИ -ездовые собаки, в незапамятные времена выведенные чукчами северо-восточной части Сибири, отличаются от представителей любых других пород не только выносливостью и способностью к высоким нагрузкам. Густая шерсть обладает редкой способностью самоочищаться, а псиный запах практически полностью отсутствует</a:t>
            </a:r>
            <a:endParaRPr lang="ru-RU" sz="1400" dirty="0"/>
          </a:p>
        </p:txBody>
      </p:sp>
      <p:pic>
        <p:nvPicPr>
          <p:cNvPr id="10242" name="Picture 2" descr="G:\наталья\фото собак\22-sibirskiy-khask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57747"/>
            <a:ext cx="7239000" cy="475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b="0" dirty="0" smtClean="0"/>
              <a:t>. </a:t>
            </a:r>
            <a:endParaRPr lang="ru-RU" sz="1400" dirty="0"/>
          </a:p>
        </p:txBody>
      </p:sp>
      <p:pic>
        <p:nvPicPr>
          <p:cNvPr id="18434" name="Picture 2" descr="G:\наталья\фото собак\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08720"/>
            <a:ext cx="7488832" cy="49320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b="0" dirty="0" smtClean="0"/>
              <a:t>Именно привязанность к человеку делает из померанских шпицев одних из лучших на земле четвероногих компаньонов. Благодаря эмоциональности, непосредственности и безграничной нежности пушистых комочков, им по силам справиться с самой глубокой ГРУСТЬЮ хозяина и прорваться сквозь дурное настроение любой степени тяжести.</a:t>
            </a:r>
            <a:endParaRPr lang="ru-RU" sz="1400" dirty="0"/>
          </a:p>
        </p:txBody>
      </p:sp>
      <p:pic>
        <p:nvPicPr>
          <p:cNvPr id="16386" name="Picture 2" descr="G:\наталья\фото собак\m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8821" y="1609725"/>
            <a:ext cx="3975758" cy="4846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Немецкая овчарка</a:t>
            </a:r>
            <a:r>
              <a:rPr lang="ru-RU" sz="1400" b="0" dirty="0" smtClean="0"/>
              <a:t> — </a:t>
            </a:r>
            <a:r>
              <a:rPr lang="ru-RU" sz="1400" b="0" dirty="0" smtClean="0">
                <a:hlinkClick r:id="rId2" tooltip="Порода собак"/>
              </a:rPr>
              <a:t>порода собак</a:t>
            </a:r>
            <a:r>
              <a:rPr lang="ru-RU" sz="1400" b="0" dirty="0" smtClean="0"/>
              <a:t>, изначально использовалась в качестве пастушьей и служебно-розыскной </a:t>
            </a:r>
            <a:r>
              <a:rPr lang="ru-RU" sz="1400" b="0" dirty="0" smtClean="0">
                <a:hlinkClick r:id="rId3" tooltip="Собака"/>
              </a:rPr>
              <a:t>собаки</a:t>
            </a:r>
            <a:r>
              <a:rPr lang="ru-RU" sz="1400" b="0" dirty="0" smtClean="0"/>
              <a:t>.  предназначение немецкой овчарки — охрана стада. </a:t>
            </a:r>
            <a:r>
              <a:rPr lang="ru-RU" sz="1400" b="0" dirty="0" smtClean="0">
                <a:hlinkClick r:id="rId4" tooltip="Интеллект собак (книга)"/>
              </a:rPr>
              <a:t>О</a:t>
            </a:r>
            <a:r>
              <a:rPr lang="ru-RU" sz="1400" b="0" dirty="0" smtClean="0"/>
              <a:t>дна из </a:t>
            </a:r>
            <a:r>
              <a:rPr lang="ru-RU" sz="1400" b="0" dirty="0" smtClean="0">
                <a:hlinkClick r:id="rId4" tooltip="Интеллект собак (книга)"/>
              </a:rPr>
              <a:t>самых умных пород</a:t>
            </a:r>
            <a:r>
              <a:rPr lang="ru-RU" sz="1400" b="0" dirty="0" smtClean="0"/>
              <a:t>,</a:t>
            </a:r>
            <a:endParaRPr lang="ru-RU" sz="1400" dirty="0"/>
          </a:p>
        </p:txBody>
      </p:sp>
      <p:pic>
        <p:nvPicPr>
          <p:cNvPr id="14338" name="Picture 2" descr="G:\наталья\фото собак\1265148017_1264888280_800px-german_shepherd_dog_with_disc2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b="0" dirty="0" err="1" smtClean="0"/>
              <a:t>Далматин</a:t>
            </a:r>
            <a:r>
              <a:rPr lang="ru-RU" sz="1400" b="0" dirty="0" smtClean="0"/>
              <a:t> — собака очень общительная и приветливая, у неё постоянно хорошее настроение.  в Америке  являются «пожарными собаками», а на полях сражений второй мировой — подрывниками и санитарами. В моду эта порода вошла после того, как вышел мультфильм «101 </a:t>
            </a:r>
            <a:r>
              <a:rPr lang="ru-RU" sz="1400" b="0" dirty="0" err="1" smtClean="0"/>
              <a:t>далматин</a:t>
            </a:r>
            <a:r>
              <a:rPr lang="ru-RU" sz="1400" b="0" dirty="0" smtClean="0"/>
              <a:t>», снятый студией Уолта Диснея.</a:t>
            </a:r>
            <a:endParaRPr lang="ru-RU" sz="1400" dirty="0"/>
          </a:p>
        </p:txBody>
      </p:sp>
      <p:pic>
        <p:nvPicPr>
          <p:cNvPr id="19458" name="Picture 2" descr="G:\наталья\фото собак\R035-52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5772"/>
          <a:stretch>
            <a:fillRect/>
          </a:stretch>
        </p:blipFill>
        <p:spPr bwMode="auto">
          <a:xfrm>
            <a:off x="0" y="1844824"/>
            <a:ext cx="7956376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>
            <a:normAutofit/>
          </a:bodyPr>
          <a:lstStyle/>
          <a:p>
            <a:r>
              <a:rPr lang="ru-RU" sz="1400" dirty="0" smtClean="0"/>
              <a:t>Собаки на службе</a:t>
            </a: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Преданные собаки на службе арм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7334250" cy="4886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war_dogs_01539_0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4053" y="1609725"/>
            <a:ext cx="6785293" cy="4846638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war_dogs_01539_0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50656"/>
            <a:ext cx="7239000" cy="4164775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war_dogs_01539_0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20324"/>
            <a:ext cx="7239000" cy="4625439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20040"/>
            <a:ext cx="6868616" cy="732696"/>
          </a:xfrm>
        </p:spPr>
        <p:txBody>
          <a:bodyPr/>
          <a:lstStyle/>
          <a:p>
            <a:r>
              <a:rPr lang="ru-RU" dirty="0" smtClean="0"/>
              <a:t>Собаки поводыри</a:t>
            </a:r>
            <a:endParaRPr lang="ru-RU" dirty="0"/>
          </a:p>
        </p:txBody>
      </p:sp>
      <p:pic>
        <p:nvPicPr>
          <p:cNvPr id="4" name="Содержимое 3" descr="1111a-7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052736"/>
            <a:ext cx="6912768" cy="5472608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66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1111a-7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476672"/>
            <a:ext cx="6336704" cy="6051699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74018194_image004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332656"/>
            <a:ext cx="6684391" cy="5625008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Собака президента</a:t>
            </a:r>
            <a:endParaRPr lang="ru-RU" dirty="0"/>
          </a:p>
        </p:txBody>
      </p:sp>
      <p:pic>
        <p:nvPicPr>
          <p:cNvPr id="4" name="Содержимое 3" descr="8230_6b26a71dc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484784"/>
            <a:ext cx="7560840" cy="4968552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previ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404664"/>
            <a:ext cx="6840760" cy="597666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7239000" cy="1143000"/>
          </a:xfrm>
        </p:spPr>
        <p:txBody>
          <a:bodyPr>
            <a:normAutofit/>
          </a:bodyPr>
          <a:lstStyle/>
          <a:p>
            <a:r>
              <a:rPr lang="ru-RU" sz="1400" b="0" dirty="0" smtClean="0"/>
              <a:t>Предками йоркширских терьеров были, по-видимому, мелкие терьеры-крысоловы самых разных пород, использовавшиеся на охоте.  Служили первоначально исключительно для ловли крыс.</a:t>
            </a:r>
            <a:endParaRPr lang="ru-RU" sz="1400" dirty="0"/>
          </a:p>
        </p:txBody>
      </p:sp>
      <p:pic>
        <p:nvPicPr>
          <p:cNvPr id="2050" name="Picture 2" descr="G:\наталья\фото собак\1_52550f4a614a352550f4a614e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736"/>
            <a:ext cx="7630338" cy="52856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83152" cy="1236752"/>
          </a:xfrm>
        </p:spPr>
        <p:txBody>
          <a:bodyPr>
            <a:normAutofit fontScale="90000"/>
          </a:bodyPr>
          <a:lstStyle/>
          <a:p>
            <a:r>
              <a:rPr lang="ru-RU" sz="1400" b="0" dirty="0" smtClean="0"/>
              <a:t>Ризеншнауцеры. благодаря блестящим служебным характеристикам и выдающимся внешним данным, ризеншнауцеры зарекомендовали себя как непревзойденные сотрудники полицейской и воинской службы. Уход за ризеншнауцерами не слишком проблематичен: шерсть следует изредка подвергать процедуре тримминга, и только косматая морда собаки нуждается в ежедневном расчесывании и регулярной стрижке в области ушей и глаз.</a:t>
            </a:r>
            <a:endParaRPr lang="ru-RU" sz="1400" dirty="0"/>
          </a:p>
        </p:txBody>
      </p:sp>
      <p:pic>
        <p:nvPicPr>
          <p:cNvPr id="3074" name="Picture 2" descr="G:\наталья\фото собак\5-rizenshnaucer-fot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56239"/>
            <a:ext cx="7239000" cy="47536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b="0" dirty="0" smtClean="0"/>
              <a:t>английский кокер – это настоящий охотник с острым зрением, чутким обонянием и заложенным в генах призванием находить в густой высокой траве пернатую дичь. давно и успешно применяются в поисковых целях на таможне и в полиции.</a:t>
            </a:r>
            <a:endParaRPr lang="ru-RU" sz="1400" dirty="0"/>
          </a:p>
        </p:txBody>
      </p:sp>
      <p:pic>
        <p:nvPicPr>
          <p:cNvPr id="4098" name="Picture 2" descr="G:\наталья\фото собак\7-Amerikanskiy-koker-spaniyel-foto-e14387884635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71612"/>
            <a:ext cx="7286676" cy="4752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b="0" dirty="0" smtClean="0"/>
              <a:t>колли – шотландской овчарке, чьим давним предназначением было охранять овечьи стада от нападений хищников. Это не только декоративная собака – она получила признание в качестве ищейки, охранника и поводыря. </a:t>
            </a:r>
            <a:endParaRPr lang="ru-RU" sz="1400" dirty="0"/>
          </a:p>
        </p:txBody>
      </p:sp>
      <p:pic>
        <p:nvPicPr>
          <p:cNvPr id="5122" name="Picture 2" descr="G:\наталья\фото собак\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71612"/>
            <a:ext cx="7358114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r>
              <a:rPr lang="ru-RU" dirty="0" smtClean="0"/>
              <a:t>Бывают разного окраса</a:t>
            </a:r>
            <a:endParaRPr lang="ru-RU" dirty="0"/>
          </a:p>
        </p:txBody>
      </p:sp>
      <p:pic>
        <p:nvPicPr>
          <p:cNvPr id="9218" name="Picture 2" descr="G:\наталья\фото собак\21-kolli-fot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71546"/>
            <a:ext cx="7239000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400" b="0" dirty="0" smtClean="0"/>
              <a:t> ЧАУЧАУ. существуют и мифические теории, согласно которым, мохнатые работяги произошли от </a:t>
            </a:r>
            <a:r>
              <a:rPr lang="ru-RU" sz="1400" b="0" u="sng" dirty="0" smtClean="0">
                <a:hlinkClick r:id="rId2"/>
              </a:rPr>
              <a:t>медведей</a:t>
            </a:r>
            <a:r>
              <a:rPr lang="ru-RU" sz="1400" b="0" dirty="0" smtClean="0"/>
              <a:t> – уж больно много черт внешности, включая шерстяной покров, напоминает дикого лесного зверя. Несмотря на «плюшевую»  ВНЕШНОСТЬ отличные сторожа и идеальные спутники охотников, подающие знак об обнаружении следа потенциальной добычи негромким глухим ворчанием.</a:t>
            </a:r>
            <a:endParaRPr lang="ru-RU" sz="1400" dirty="0"/>
          </a:p>
        </p:txBody>
      </p:sp>
      <p:pic>
        <p:nvPicPr>
          <p:cNvPr id="6146" name="Picture 2" descr="G:\наталья\фото собак\9-chau-chau-foto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571612"/>
            <a:ext cx="7143800" cy="46839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400" b="0" dirty="0" err="1" smtClean="0"/>
              <a:t>Чихуахуа</a:t>
            </a:r>
            <a:r>
              <a:rPr lang="ru-RU" sz="1400" b="0" dirty="0" smtClean="0"/>
              <a:t> невероятно привязчивы и ласковы ко всем членам семьи, но в качестве «своего человека», как правило, выбирают кого-то одного. Эти малютки подвижны, активны, любопытны, темпераментны, выносливы и прыгучи. Дайте возможность им бегать в свое удовольствие на участке возле дома, и вы увидите, на какие виртуозные акробатические трюки они способны.</a:t>
            </a:r>
            <a:endParaRPr lang="ru-RU" sz="1400" dirty="0"/>
          </a:p>
        </p:txBody>
      </p:sp>
      <p:pic>
        <p:nvPicPr>
          <p:cNvPr id="7170" name="Picture 2" descr="G:\наталья\фото собак\18-chikhuakhua-fot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56239"/>
            <a:ext cx="7239000" cy="47536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2">
      <a:dk1>
        <a:srgbClr val="D2DA7A"/>
      </a:dk1>
      <a:lt1>
        <a:sysClr val="window" lastClr="FFFFFF"/>
      </a:lt1>
      <a:dk2>
        <a:srgbClr val="F6C120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210</TotalTime>
  <Words>639</Words>
  <Application>Microsoft Office PowerPoint</Application>
  <PresentationFormat>Экран (4:3)</PresentationFormat>
  <Paragraphs>26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Изящная</vt:lpstr>
      <vt:lpstr>собаки бывают разные</vt:lpstr>
      <vt:lpstr>Немецкая овчарка — порода собак, изначально использовалась в качестве пастушьей и служебно-розыскной собаки.  предназначение немецкой овчарки — охрана стада. Одна из самых умных пород,</vt:lpstr>
      <vt:lpstr>Предками йоркширских терьеров были, по-видимому, мелкие терьеры-крысоловы самых разных пород, использовавшиеся на охоте.  Служили первоначально исключительно для ловли крыс.</vt:lpstr>
      <vt:lpstr>Ризеншнауцеры. благодаря блестящим служебным характеристикам и выдающимся внешним данным, ризеншнауцеры зарекомендовали себя как непревзойденные сотрудники полицейской и воинской службы. Уход за ризеншнауцерами не слишком проблематичен: шерсть следует изредка подвергать процедуре тримминга, и только косматая морда собаки нуждается в ежедневном расчесывании и регулярной стрижке в области ушей и глаз.</vt:lpstr>
      <vt:lpstr>английский кокер – это настоящий охотник с острым зрением, чутким обонянием и заложенным в генах призванием находить в густой высокой траве пернатую дичь. давно и успешно применяются в поисковых целях на таможне и в полиции.</vt:lpstr>
      <vt:lpstr>колли – шотландской овчарке, чьим давним предназначением было охранять овечьи стада от нападений хищников. Это не только декоративная собака – она получила признание в качестве ищейки, охранника и поводыря. </vt:lpstr>
      <vt:lpstr>Бывают разного окраса</vt:lpstr>
      <vt:lpstr> ЧАУЧАУ. существуют и мифические теории, согласно которым, мохнатые работяги произошли от медведей – уж больно много черт внешности, включая шерстяной покров, напоминает дикого лесного зверя. Несмотря на «плюшевую»  ВНЕШНОСТЬ отличные сторожа и идеальные спутники охотников, подающие знак об обнаружении следа потенциальной добычи негромким глухим ворчанием.</vt:lpstr>
      <vt:lpstr>Чихуахуа невероятно привязчивы и ласковы ко всем членам семьи, но в качестве «своего человека», как правило, выбирают кого-то одного. Эти малютки подвижны, активны, любопытны, темпераментны, выносливы и прыгучи. Дайте возможность им бегать в свое удовольствие на участке возле дома, и вы увидите, на какие виртуозные акробатические трюки они способны.</vt:lpstr>
      <vt:lpstr> ТАКСЫ. Активные и энергичные, дружелюбные и азартные, умные и любопытные, неутомимые и самолюбивые – это все о них, о таксах, об этих забавных «макаронинах с моторчиком», с удовольствием включающихся в веселые потасовки с детворой. Порода была выведена в Германии именно в охотничьих целях: исконным предназначением такс было проникать в барсучьи норы, облаивать зверьков и извлекать их наружу.</vt:lpstr>
      <vt:lpstr>Современные ротвейлеры  настоящие работяги – выносливые, сильные и энергичные, которые не боятся нагрузок, так что им можно смело поручить тянуть санки с внушительным пассажирским составом. А спокойствие, уравновешенность и уверенность в себе делает из них превосходных поводырей </vt:lpstr>
      <vt:lpstr>Ах, эти милые сардельки, с ног до головы упакованные в складки и складочки разных размеров и форм! Оставаться равнодушным, наблюдая за этим чудом природы, а тем более, общаясь с ним, невозможно, поэтому французы говорят: «оставьте шарпея дома, если вы отправляетесь в гости – в противном случае не удивляйтесь тому, что вас никто не заметит».</vt:lpstr>
      <vt:lpstr>Маленькие представители древнейшей китайской декоративной породы - МОПСЫ. Эти собаки на диво энергичны и активны – иногда кажется, будто они умудряются одновременно присутствовать сразу во всех помещениях жилища, чтобы ни одно важное событие не обошлось без их участия.</vt:lpstr>
      <vt:lpstr>Слайд 14</vt:lpstr>
      <vt:lpstr>По словам одного выдающегося российского кинолога, земное предназначение этих собак – приносить радость человеку, потому что именно так велят им сердце и душа. лабрадоры – добрейшие, преданные и любвеобильные псы, в характере которых нет и намека на обидчивость, ревность или агрессию.</vt:lpstr>
      <vt:lpstr>с лайкой можно охотиться на небольшого пушного зверька, вроде куницы или белки, но  эта собака способна с легкостью «взять» лося, оленя и даже «завалить» медведя. Густая шерсть ее обладает редкой способностью самоочищаться, а псиный запах практически полностью отсутствует . </vt:lpstr>
      <vt:lpstr>ХАСКИ -ездовые собаки, в незапамятные времена выведенные чукчами северо-восточной части Сибири, отличаются от представителей любых других пород не только выносливостью и способностью к высоким нагрузкам. Густая шерсть обладает редкой способностью самоочищаться, а псиный запах практически полностью отсутствует</vt:lpstr>
      <vt:lpstr>. </vt:lpstr>
      <vt:lpstr>Именно привязанность к человеку делает из померанских шпицев одних из лучших на земле четвероногих компаньонов. Благодаря эмоциональности, непосредственности и безграничной нежности пушистых комочков, им по силам справиться с самой глубокой ГРУСТЬЮ хозяина и прорваться сквозь дурное настроение любой степени тяжести.</vt:lpstr>
      <vt:lpstr>Далматин — собака очень общительная и приветливая, у неё постоянно хорошее настроение.  в Америке  являются «пожарными собаками», а на полях сражений второй мировой — подрывниками и санитарами. В моду эта порода вошла после того, как вышел мультфильм «101 далматин», снятый студией Уолта Диснея.</vt:lpstr>
      <vt:lpstr>Собаки на службе</vt:lpstr>
      <vt:lpstr>Слайд 22</vt:lpstr>
      <vt:lpstr>Слайд 23</vt:lpstr>
      <vt:lpstr>Слайд 24</vt:lpstr>
      <vt:lpstr>Собаки поводыри</vt:lpstr>
      <vt:lpstr>Слайд 26</vt:lpstr>
      <vt:lpstr>Слайд 27</vt:lpstr>
      <vt:lpstr>Собака президента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XTreme.ws</cp:lastModifiedBy>
  <cp:revision>30</cp:revision>
  <dcterms:created xsi:type="dcterms:W3CDTF">2016-10-31T08:47:13Z</dcterms:created>
  <dcterms:modified xsi:type="dcterms:W3CDTF">2019-04-16T14:12:48Z</dcterms:modified>
</cp:coreProperties>
</file>