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500042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СКАЖИ НАОБОРОТ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571736" y="1928802"/>
            <a:ext cx="400052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89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798470" y="1773242"/>
            <a:ext cx="3214711" cy="38115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:\DCIM\101NCD90\IMG_389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819783" y="2038341"/>
            <a:ext cx="2947995" cy="301466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89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857224" y="2143116"/>
            <a:ext cx="3071834" cy="35004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Содержимое 3" descr="IMG_389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429256" y="2214554"/>
            <a:ext cx="2817832" cy="327232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389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2285992"/>
            <a:ext cx="3571900" cy="2786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3" descr="IMG_389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2285992"/>
            <a:ext cx="3598689" cy="2786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389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357157" y="2857496"/>
            <a:ext cx="3571901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3" descr="IMG_389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5400000">
            <a:off x="5072065" y="2428869"/>
            <a:ext cx="3143275" cy="31432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39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42910" y="1805092"/>
            <a:ext cx="3357586" cy="37670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3" descr="IMG_390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143504" y="1928802"/>
            <a:ext cx="3243284" cy="37422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7224" y="785794"/>
            <a:ext cx="76438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Минус – плюс,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Огонь – вода,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Дерзкий – осторожный,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Все антонимы всегда</a:t>
            </a:r>
          </a:p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Противоположны.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56975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Слова – неприятели спорят весь день.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Один скажет: «Солнце!»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Другой скажет: «Тень!»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Один скажет : «Близко!»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Другой: «Далеко!»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Один скажет: «Низко!»</a:t>
            </a:r>
          </a:p>
          <a:p>
            <a:pPr>
              <a:buNone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Другой: «Высоко!»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противоплож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9AFC67"/>
              </a:clrFrom>
              <a:clrTo>
                <a:srgbClr val="9AFC6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571612"/>
            <a:ext cx="3670302" cy="408306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противоплож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81"/>
              </a:clrFrom>
              <a:clrTo>
                <a:srgbClr val="FFFF8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1643050"/>
            <a:ext cx="3027360" cy="40719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214423"/>
            <a:ext cx="3214710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антоним к слову лето,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шубу снежную одета.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Хоть люблю мороз сама,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Потому что я 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4071942"/>
            <a:ext cx="3286148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антоним к слову смех,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от радости, утех –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бываю по неволе,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печали и от боли,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обиды, неудач.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Догадались? Это …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9" descr="Картинка 52 из 909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642918"/>
            <a:ext cx="3245864" cy="24288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3071810"/>
            <a:ext cx="3200400" cy="33337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785926"/>
            <a:ext cx="2928958" cy="32861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1785926"/>
            <a:ext cx="2714644" cy="32861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785926"/>
            <a:ext cx="3071834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785926"/>
            <a:ext cx="2928958" cy="30003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928802"/>
            <a:ext cx="3071834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32" y="1928802"/>
            <a:ext cx="2857520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:\DCIM\101NCD90\IMG_388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071678"/>
            <a:ext cx="3343275" cy="31337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:\DCIM\101NCD90\IMG_388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84" y="2071678"/>
            <a:ext cx="2928958" cy="29908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389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14348" y="2000240"/>
            <a:ext cx="2571768" cy="342902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E:\DCIM\101NCD90\IMG_389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500306"/>
            <a:ext cx="3143272" cy="2862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112</Words>
  <Application>Microsoft Office PowerPoint</Application>
  <PresentationFormat>Экран (4:3)</PresentationFormat>
  <Paragraphs>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Юрий</cp:lastModifiedBy>
  <cp:revision>13</cp:revision>
  <dcterms:created xsi:type="dcterms:W3CDTF">2011-12-20T07:41:22Z</dcterms:created>
  <dcterms:modified xsi:type="dcterms:W3CDTF">2012-09-14T04:01:27Z</dcterms:modified>
</cp:coreProperties>
</file>