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78" r:id="rId3"/>
    <p:sldId id="256" r:id="rId4"/>
    <p:sldId id="270" r:id="rId5"/>
    <p:sldId id="289" r:id="rId6"/>
    <p:sldId id="291" r:id="rId7"/>
    <p:sldId id="301" r:id="rId8"/>
    <p:sldId id="272" r:id="rId9"/>
    <p:sldId id="280" r:id="rId10"/>
    <p:sldId id="281" r:id="rId11"/>
    <p:sldId id="303" r:id="rId12"/>
    <p:sldId id="286" r:id="rId13"/>
    <p:sldId id="288" r:id="rId14"/>
    <p:sldId id="300" r:id="rId15"/>
    <p:sldId id="302" r:id="rId16"/>
    <p:sldId id="29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2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8" d="100"/>
        <a:sy n="3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2B32-6DDD-4ECB-9D40-EA2E527FED2A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F935-05F7-4C4A-9F68-6269A9585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2B32-6DDD-4ECB-9D40-EA2E527FED2A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F935-05F7-4C4A-9F68-6269A9585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2B32-6DDD-4ECB-9D40-EA2E527FED2A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F935-05F7-4C4A-9F68-6269A9585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2B32-6DDD-4ECB-9D40-EA2E527FED2A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F935-05F7-4C4A-9F68-6269A9585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2B32-6DDD-4ECB-9D40-EA2E527FED2A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F935-05F7-4C4A-9F68-6269A9585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2B32-6DDD-4ECB-9D40-EA2E527FED2A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F935-05F7-4C4A-9F68-6269A9585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2B32-6DDD-4ECB-9D40-EA2E527FED2A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F935-05F7-4C4A-9F68-6269A9585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2B32-6DDD-4ECB-9D40-EA2E527FED2A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F935-05F7-4C4A-9F68-6269A9585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2B32-6DDD-4ECB-9D40-EA2E527FED2A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F935-05F7-4C4A-9F68-6269A9585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2B32-6DDD-4ECB-9D40-EA2E527FED2A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F935-05F7-4C4A-9F68-6269A9585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2B32-6DDD-4ECB-9D40-EA2E527FED2A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F935-05F7-4C4A-9F68-6269A9585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62B32-6DDD-4ECB-9D40-EA2E527FED2A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0F935-05F7-4C4A-9F68-6269A95858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7.png"/><Relationship Id="rId4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7.png"/><Relationship Id="rId4" Type="http://schemas.microsoft.com/office/2007/relationships/hdphoto" Target="../media/hdphoto4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4766246_0lik.ru_3.jpg"/>
          <p:cNvPicPr>
            <a:picLocks noChangeAspect="1"/>
          </p:cNvPicPr>
          <p:nvPr/>
        </p:nvPicPr>
        <p:blipFill>
          <a:blip r:embed="rId2" cstate="print"/>
          <a:srcRect b="72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491880" y="2204864"/>
            <a:ext cx="4884672" cy="2585323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solidFill>
                    <a:srgbClr val="00B0F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ГИМНАСТИКА</a:t>
            </a:r>
          </a:p>
          <a:p>
            <a:pPr algn="ctr"/>
            <a:r>
              <a:rPr lang="ru-RU" sz="5400" b="1" cap="none" spc="0" dirty="0" smtClean="0">
                <a:ln>
                  <a:solidFill>
                    <a:srgbClr val="00B0F0"/>
                  </a:solidFill>
                </a:ln>
                <a:solidFill>
                  <a:schemeClr val="accent3">
                    <a:lumMod val="50000"/>
                  </a:schemeClr>
                </a:solidFill>
                <a:effectLst/>
                <a:latin typeface="Monotype Corsiva" pitchFamily="66" charset="0"/>
              </a:rPr>
              <a:t>ДЛЯ</a:t>
            </a:r>
          </a:p>
          <a:p>
            <a:pPr algn="ctr"/>
            <a:r>
              <a:rPr lang="ru-RU" sz="5400" b="1" dirty="0" smtClean="0">
                <a:ln>
                  <a:solidFill>
                    <a:srgbClr val="00B0F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ГЛАЗ</a:t>
            </a:r>
            <a:endParaRPr lang="ru-RU" sz="5400" b="1" cap="none" spc="0" dirty="0">
              <a:ln>
                <a:solidFill>
                  <a:srgbClr val="00B0F0"/>
                </a:solidFill>
              </a:ln>
              <a:solidFill>
                <a:schemeClr val="accent3">
                  <a:lumMod val="50000"/>
                </a:schemeClr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3736_vesna_veter_listochki_1920x1200_(www.GdeFon.ru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gusen2.png"/>
          <p:cNvPicPr>
            <a:picLocks noChangeAspect="1"/>
          </p:cNvPicPr>
          <p:nvPr/>
        </p:nvPicPr>
        <p:blipFill>
          <a:blip r:embed="rId3" cstate="print">
            <a:lum contrast="40000"/>
          </a:blip>
          <a:stretch>
            <a:fillRect/>
          </a:stretch>
        </p:blipFill>
        <p:spPr>
          <a:xfrm>
            <a:off x="0" y="5981575"/>
            <a:ext cx="1110818" cy="876425"/>
          </a:xfrm>
          <a:prstGeom prst="rect">
            <a:avLst/>
          </a:prstGeom>
        </p:spPr>
      </p:pic>
      <p:pic>
        <p:nvPicPr>
          <p:cNvPr id="3" name="Рисунок 2" descr="0_7ae75_406447c0_XL.png"/>
          <p:cNvPicPr>
            <a:picLocks noChangeAspect="1"/>
          </p:cNvPicPr>
          <p:nvPr/>
        </p:nvPicPr>
        <p:blipFill>
          <a:blip r:embed="rId4" cstate="print">
            <a:lum bright="10000" contrast="40000"/>
          </a:blip>
          <a:stretch>
            <a:fillRect/>
          </a:stretch>
        </p:blipFill>
        <p:spPr>
          <a:xfrm>
            <a:off x="7596336" y="332656"/>
            <a:ext cx="1258455" cy="1124744"/>
          </a:xfrm>
          <a:prstGeom prst="rect">
            <a:avLst/>
          </a:prstGeom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-2.50982E-6 L 0.88195 -0.79663 " pathEditMode="relative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59 0.07049 L -0.83871 0.80425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200" y="3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reWalls.com-89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a024nn35f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764704"/>
            <a:ext cx="2848143" cy="52292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1691680" y="1340768"/>
            <a:ext cx="51125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Arno Pro" pitchFamily="18" charset="0"/>
              </a:rPr>
              <a:t>А  ТЕПЕРЬ ПОМОРГАЕМ ГЛАЗКАМИ</a:t>
            </a:r>
            <a:endParaRPr lang="ru-RU" sz="4000" b="1" dirty="0">
              <a:solidFill>
                <a:schemeClr val="bg1"/>
              </a:solidFill>
              <a:latin typeface="Arno Pro" pitchFamily="18" charset="0"/>
            </a:endParaRPr>
          </a:p>
        </p:txBody>
      </p:sp>
    </p:spTree>
  </p:cSld>
  <p:clrMapOvr>
    <a:masterClrMapping/>
  </p:clrMapOvr>
  <p:transition advClick="0"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9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rawn_wallpapers_Vector_Wallpapers_Telescope_015787_.jpg"/>
          <p:cNvPicPr>
            <a:picLocks noChangeAspect="1"/>
          </p:cNvPicPr>
          <p:nvPr/>
        </p:nvPicPr>
        <p:blipFill>
          <a:blip r:embed="rId2" cstate="print"/>
          <a:srcRect l="37400" b="1955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post-290194-128141597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1988840"/>
            <a:ext cx="2199581" cy="2199581"/>
          </a:xfrm>
          <a:prstGeom prst="rect">
            <a:avLst/>
          </a:prstGeom>
        </p:spPr>
      </p:pic>
      <p:pic>
        <p:nvPicPr>
          <p:cNvPr id="9" name="Рисунок 8" descr="popup.jp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712" b="97966" l="9467" r="8994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67944" y="0"/>
            <a:ext cx="1403061" cy="1226275"/>
          </a:xfrm>
          <a:prstGeom prst="rect">
            <a:avLst/>
          </a:prstGeom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10076E-6 C 0.23038 -2.10076E-6 0.41788 0.18997 0.41788 0.42455 C 0.41788 0.65843 0.23038 0.84886 5.55556E-7 0.84886 C -0.23056 0.84886 -0.41788 0.65843 -0.41788 0.42455 C -0.41788 0.18997 -0.23056 -2.10076E-6 5.55556E-7 -2.10076E-6 Z " pathEditMode="relative" rAng="0" ptsTypes="fffff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-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406680"/>
          </a:xfrm>
          <a:prstGeom prst="rect">
            <a:avLst/>
          </a:prstGeom>
        </p:spPr>
      </p:pic>
      <p:pic>
        <p:nvPicPr>
          <p:cNvPr id="5" name="Рисунок 4" descr="0_448c7_c8f18eb0_L.jpe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51" b="100000" l="0" r="100000">
                        <a14:backgroundMark x1="3226" y1="42888" x2="3226" y2="42888"/>
                        <a14:backgroundMark x1="1008" y1="42888" x2="1008" y2="4288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24328" y="4869160"/>
            <a:ext cx="1172297" cy="1080120"/>
          </a:xfrm>
          <a:prstGeom prst="rect">
            <a:avLst/>
          </a:prstGeom>
        </p:spPr>
      </p:pic>
      <p:pic>
        <p:nvPicPr>
          <p:cNvPr id="6" name="Рисунок 5" descr="4232398.jpg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21" b="98718" l="308" r="100000">
                        <a14:foregroundMark x1="53538" y1="25962" x2="53538" y2="25962"/>
                        <a14:foregroundMark x1="65846" y1="25962" x2="65846" y2="25962"/>
                        <a14:foregroundMark x1="67692" y1="27564" x2="67692" y2="27564"/>
                        <a14:foregroundMark x1="50154" y1="31090" x2="50154" y2="31090"/>
                        <a14:foregroundMark x1="56308" y1="26923" x2="56308" y2="26923"/>
                        <a14:foregroundMark x1="50154" y1="25962" x2="50154" y2="25962"/>
                        <a14:foregroundMark x1="65846" y1="25321" x2="65846" y2="25321"/>
                        <a14:backgroundMark x1="96000" y1="24038" x2="96000" y2="24038"/>
                        <a14:backgroundMark x1="98462" y1="23077" x2="98462" y2="2307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4221088"/>
            <a:ext cx="1521560" cy="145816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38" b="100000" l="0" r="985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653136"/>
            <a:ext cx="1210071" cy="1114924"/>
          </a:xfrm>
          <a:prstGeom prst="rect">
            <a:avLst/>
          </a:prstGeom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55766E-6 L -0.71771 -0.00508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9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94 0.0238 L 0.69479 0.03698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3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-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406680"/>
          </a:xfrm>
          <a:prstGeom prst="rect">
            <a:avLst/>
          </a:prstGeom>
        </p:spPr>
      </p:pic>
      <p:pic>
        <p:nvPicPr>
          <p:cNvPr id="5" name="Рисунок 4" descr="0_448c7_c8f18eb0_L.jpe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51" b="100000" l="0" r="100000">
                        <a14:backgroundMark x1="3226" y1="42888" x2="3226" y2="42888"/>
                        <a14:backgroundMark x1="1008" y1="42888" x2="1008" y2="4288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24328" y="4869160"/>
            <a:ext cx="1172297" cy="1080120"/>
          </a:xfrm>
          <a:prstGeom prst="rect">
            <a:avLst/>
          </a:prstGeom>
        </p:spPr>
      </p:pic>
      <p:pic>
        <p:nvPicPr>
          <p:cNvPr id="6" name="Рисунок 5" descr="4232398.jpg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21" b="98718" l="308" r="100000">
                        <a14:foregroundMark x1="53538" y1="25962" x2="53538" y2="25962"/>
                        <a14:foregroundMark x1="65846" y1="25962" x2="65846" y2="25962"/>
                        <a14:foregroundMark x1="67692" y1="27564" x2="67692" y2="27564"/>
                        <a14:foregroundMark x1="50154" y1="31090" x2="50154" y2="31090"/>
                        <a14:foregroundMark x1="56308" y1="26923" x2="56308" y2="26923"/>
                        <a14:foregroundMark x1="50154" y1="25962" x2="50154" y2="25962"/>
                        <a14:foregroundMark x1="65846" y1="25321" x2="65846" y2="25321"/>
                        <a14:backgroundMark x1="96000" y1="24038" x2="96000" y2="24038"/>
                        <a14:backgroundMark x1="98462" y1="23077" x2="98462" y2="2307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4221088"/>
            <a:ext cx="1521560" cy="145816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38" b="100000" l="0" r="985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653136"/>
            <a:ext cx="1210071" cy="1114924"/>
          </a:xfrm>
          <a:prstGeom prst="rect">
            <a:avLst/>
          </a:prstGeom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55766E-6 L -0.71771 -0.00508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9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94 0.0238 L 0.69479 0.03698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3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reWalls.com-89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a024nn35f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764704"/>
            <a:ext cx="2848143" cy="52292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1691680" y="1340768"/>
            <a:ext cx="51125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Arno Pro" pitchFamily="18" charset="0"/>
              </a:rPr>
              <a:t>А  ТЕПЕРЬ ПОМОРГАЕМ ГЛАЗКАМИ</a:t>
            </a:r>
            <a:endParaRPr lang="ru-RU" sz="4000" b="1" dirty="0">
              <a:solidFill>
                <a:schemeClr val="bg1"/>
              </a:solidFill>
              <a:latin typeface="Arno Pro" pitchFamily="18" charset="0"/>
            </a:endParaRPr>
          </a:p>
        </p:txBody>
      </p:sp>
    </p:spTree>
  </p:cSld>
  <p:clrMapOvr>
    <a:masterClrMapping/>
  </p:clrMapOvr>
  <p:transition advClick="0"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9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4766246_0lik.ru_3.jpg"/>
          <p:cNvPicPr>
            <a:picLocks noChangeAspect="1"/>
          </p:cNvPicPr>
          <p:nvPr/>
        </p:nvPicPr>
        <p:blipFill>
          <a:blip r:embed="rId2" cstate="print"/>
          <a:srcRect b="72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95936" y="1628800"/>
            <a:ext cx="3960440" cy="286232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>
                  <a:solidFill>
                    <a:srgbClr val="00B0F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Презентацию создала ЕГОРОВА И.Н.  воспитатель </a:t>
            </a:r>
          </a:p>
          <a:p>
            <a:pPr algn="ctr"/>
            <a:r>
              <a:rPr lang="ru-RU" sz="3600" b="1" dirty="0" smtClean="0">
                <a:ln>
                  <a:solidFill>
                    <a:srgbClr val="00B0F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МАДОУ «Сказка» </a:t>
            </a:r>
          </a:p>
          <a:p>
            <a:pPr algn="ctr"/>
            <a:r>
              <a:rPr lang="ru-RU" sz="3600" b="1" dirty="0" smtClean="0">
                <a:ln>
                  <a:solidFill>
                    <a:srgbClr val="00B0F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г. Лабытнанги</a:t>
            </a:r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reWalls.com-89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a024nn35f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764704"/>
            <a:ext cx="2848143" cy="52292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1691680" y="1340768"/>
            <a:ext cx="51125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Arno Pro" pitchFamily="18" charset="0"/>
              </a:rPr>
              <a:t>А  ТЕПЕРЬ ПОМОРГАЕМ ГЛАЗКАМИ</a:t>
            </a:r>
            <a:endParaRPr lang="ru-RU" sz="4000" b="1" dirty="0">
              <a:solidFill>
                <a:schemeClr val="bg1"/>
              </a:solidFill>
              <a:latin typeface="Arno Pro" pitchFamily="18" charset="0"/>
            </a:endParaRPr>
          </a:p>
        </p:txBody>
      </p:sp>
    </p:spTree>
  </p:cSld>
  <p:clrMapOvr>
    <a:masterClrMapping/>
  </p:clrMapOvr>
  <p:transition advClick="0"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  <p:bldP spid="9" grpId="2"/>
      <p:bldP spid="9" grpId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3736_vesna_veter_listochki_1920x1200_(www.GdeFon.ru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021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889" r="100000">
                        <a14:backgroundMark x1="92667" y1="10444" x2="92667" y2="10444"/>
                        <a14:backgroundMark x1="92667" y1="8000" x2="92667" y2="8000"/>
                        <a14:backgroundMark x1="96222" y1="8000" x2="96222" y2="8000"/>
                        <a14:backgroundMark x1="97556" y1="4444" x2="97556" y2="4444"/>
                        <a14:backgroundMark x1="97556" y1="6889" x2="97556" y2="6889"/>
                        <a14:backgroundMark x1="92667" y1="81778" x2="92667" y2="81778"/>
                        <a14:backgroundMark x1="96222" y1="81778" x2="96222" y2="8177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4509120"/>
            <a:ext cx="1423045" cy="1423045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00139 L 0.22691 -0.47169 C 0.27448 -0.57869 0.34566 -0.63809 0.41996 -0.63809 C 0.50469 -0.63809 0.57205 -0.57869 0.61996 -0.47169 L 0.84739 0.00139 " pathEditMode="relative" rAng="0" ptsTypes="FffFF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00" y="-3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3736_vesna_veter_listochki_1920x1200_(www.GdeFon.ru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021мм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56" b="100000" l="0" r="100000">
                        <a14:backgroundMark x1="4667" y1="15333" x2="4667" y2="153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92964" y="4221088"/>
            <a:ext cx="1351036" cy="1351036"/>
          </a:xfrm>
          <a:prstGeom prst="rect">
            <a:avLst/>
          </a:prstGeom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4854 L -0.23819 -0.43378 C -0.27743 -0.54217 -0.3566 -0.60134 -0.42569 -0.60134 C -0.51493 -0.60134 -0.58472 -0.54217 -0.62396 -0.43378 L -0.85121 0.04854 " pathEditMode="relative" rAng="0" ptsTypes="FffFF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600" y="-3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3736_vesna_veter_listochki_1920x1200_(www.GdeFon.ru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021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889" r="100000">
                        <a14:backgroundMark x1="92667" y1="10444" x2="92667" y2="10444"/>
                        <a14:backgroundMark x1="92667" y1="8000" x2="92667" y2="8000"/>
                        <a14:backgroundMark x1="96222" y1="8000" x2="96222" y2="8000"/>
                        <a14:backgroundMark x1="97556" y1="4444" x2="97556" y2="4444"/>
                        <a14:backgroundMark x1="97556" y1="6889" x2="97556" y2="6889"/>
                        <a14:backgroundMark x1="92667" y1="81778" x2="92667" y2="81778"/>
                        <a14:backgroundMark x1="96222" y1="81778" x2="96222" y2="8177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4509120"/>
            <a:ext cx="1423045" cy="1423045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00139 L 0.22691 -0.47169 C 0.27448 -0.57869 0.34566 -0.63809 0.41996 -0.63809 C 0.50469 -0.63809 0.57205 -0.57869 0.61996 -0.47169 L 0.84739 0.00139 " pathEditMode="relative" rAng="0" ptsTypes="FffFF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00" y="-3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3736_vesna_veter_listochki_1920x1200_(www.GdeFon.ru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021мм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56" b="100000" l="0" r="100000">
                        <a14:backgroundMark x1="4667" y1="15333" x2="4667" y2="153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92964" y="4221088"/>
            <a:ext cx="1351036" cy="1351036"/>
          </a:xfrm>
          <a:prstGeom prst="rect">
            <a:avLst/>
          </a:prstGeom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4854 L -0.23819 -0.43378 C -0.27743 -0.54217 -0.3566 -0.60134 -0.42569 -0.60134 C -0.51493 -0.60134 -0.58472 -0.54217 -0.62396 -0.43378 L -0.85121 0.04854 " pathEditMode="relative" rAng="0" ptsTypes="FffFF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600" y="-3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reWalls.com-89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a024nn35f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764704"/>
            <a:ext cx="2848143" cy="52292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1691680" y="1340768"/>
            <a:ext cx="51125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Arno Pro" pitchFamily="18" charset="0"/>
              </a:rPr>
              <a:t>А  ТЕПЕРЬ ПОМОРГАЕМ ГЛАЗКАМИ</a:t>
            </a:r>
            <a:endParaRPr lang="ru-RU" sz="4000" b="1" dirty="0">
              <a:solidFill>
                <a:schemeClr val="bg1"/>
              </a:solidFill>
              <a:latin typeface="Arno Pro" pitchFamily="18" charset="0"/>
            </a:endParaRPr>
          </a:p>
        </p:txBody>
      </p:sp>
    </p:spTree>
  </p:cSld>
  <p:clrMapOvr>
    <a:masterClrMapping/>
  </p:clrMapOvr>
  <p:transition advClick="0"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9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93149-1474db16d4467d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3559"/>
          </a:xfrm>
          <a:prstGeom prst="rect">
            <a:avLst/>
          </a:prstGeom>
        </p:spPr>
      </p:pic>
      <p:pic>
        <p:nvPicPr>
          <p:cNvPr id="7" name="Рисунок 6" descr="ATh0DZ5DLmILfHDTKDGvSZvxtk8yq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5013176"/>
            <a:ext cx="2032704" cy="1565182"/>
          </a:xfrm>
          <a:prstGeom prst="rect">
            <a:avLst/>
          </a:prstGeom>
        </p:spPr>
      </p:pic>
      <p:pic>
        <p:nvPicPr>
          <p:cNvPr id="8" name="Рисунок 7" descr="78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5157192"/>
            <a:ext cx="1352550" cy="135255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26 0.052 C -0.03681 0.052 -0.12899 -0.03166 -0.12899 -0.13196 L -0.12899 -0.55535 C -0.1283 -0.65565 -0.03681 -0.73793 0.0776 -0.73793 L 0.54896 -0.73793 C 0.66371 -0.73793 0.75799 -0.65611 0.7592 -0.55628 L 0.75955 -0.13219 C 0.76094 -0.0312 0.66371 0.05084 0.54809 0.052 Z " pathEditMode="relative" rAng="5400000" ptsTypes="fFfFfFff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00" y="-3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3736_vesna_veter_listochki_1920x1200_(www.GdeFon.ru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gusen2.png"/>
          <p:cNvPicPr>
            <a:picLocks noChangeAspect="1"/>
          </p:cNvPicPr>
          <p:nvPr/>
        </p:nvPicPr>
        <p:blipFill>
          <a:blip r:embed="rId3" cstate="print">
            <a:lum contrast="40000"/>
          </a:blip>
          <a:stretch>
            <a:fillRect/>
          </a:stretch>
        </p:blipFill>
        <p:spPr>
          <a:xfrm>
            <a:off x="0" y="5733255"/>
            <a:ext cx="1425549" cy="1124745"/>
          </a:xfrm>
          <a:prstGeom prst="rect">
            <a:avLst/>
          </a:prstGeom>
        </p:spPr>
      </p:pic>
      <p:pic>
        <p:nvPicPr>
          <p:cNvPr id="3" name="Рисунок 2" descr="0_7ae75_406447c0_XL.png"/>
          <p:cNvPicPr>
            <a:picLocks noChangeAspect="1"/>
          </p:cNvPicPr>
          <p:nvPr/>
        </p:nvPicPr>
        <p:blipFill>
          <a:blip r:embed="rId4" cstate="print">
            <a:lum bright="10000" contrast="40000"/>
          </a:blip>
          <a:stretch>
            <a:fillRect/>
          </a:stretch>
        </p:blipFill>
        <p:spPr>
          <a:xfrm>
            <a:off x="7596336" y="332656"/>
            <a:ext cx="1258455" cy="1124744"/>
          </a:xfrm>
          <a:prstGeom prst="rect">
            <a:avLst/>
          </a:prstGeom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9 0.01826 L 0.80642 -0.7448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2" y="-3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59 0.07049 L -0.83871 0.80425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200" y="3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32</Words>
  <Application>Microsoft Office PowerPoint</Application>
  <PresentationFormat>Экран (4:3)</PresentationFormat>
  <Paragraphs>10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User4</cp:lastModifiedBy>
  <cp:revision>34</cp:revision>
  <dcterms:created xsi:type="dcterms:W3CDTF">2012-11-05T11:37:53Z</dcterms:created>
  <dcterms:modified xsi:type="dcterms:W3CDTF">2013-12-03T12:50:45Z</dcterms:modified>
</cp:coreProperties>
</file>