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BB6CB-E0B2-4EA2-9A20-B658E300F4D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D1E74-9E72-4715-AF61-3BF6C7F23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912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Сказочный персонаж «Баба Яга».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83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«Горы, где спрятан сундук»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Там на неведомых дорожках,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Среди лесов, морей и гор,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Сундук  надёжно очень спрятан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Ты отыщи его быстрей.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Машина для путешествий.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193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Сравнение полосок по длине.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48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Путешествие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поезде.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698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«Город кошек»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66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«Город собак»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281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Самолет над облаками.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летим над облаками,  голубыми небесами.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Вправо-влево, вверх и вниз,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теперь ввысь   поднимись.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штурвалом управляем,  с вами в летчиков играем.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117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Сундук с сокровищами, в горах.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D1E74-9E72-4715-AF61-3BF6C7F23D0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074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C491E35-65E7-4807-9884-2F10B689D6E0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B61B750-46DD-4549-A40E-3C340F1860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872207"/>
          </a:xfrm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Презентация к конспекту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40760" cy="13681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 Большое приключение на транспорте»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3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ocuments\детский сад\аттестация\____20180426_14499599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48" y="183806"/>
            <a:ext cx="8625232" cy="62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148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ÐÐ°ÑÑÐ¸Ð½ÐºÐ¸ Ð¿Ð¾ Ð·Ð°Ð¿ÑÐ¾ÑÑ Ð±Ð°Ð±Ð° ÑÐ³Ð°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11" b="93419" l="4388" r="954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688632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Слайд 1.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96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cuments\детский сад\аттестация\512431_gallery.worl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7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488734"/>
            <a:ext cx="2081783" cy="182627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29444" y="1552630"/>
            <a:ext cx="4614961" cy="276237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66974" y="3874055"/>
            <a:ext cx="1208881" cy="1227319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72200" y="3934323"/>
            <a:ext cx="1244594" cy="1192769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6006741" flipV="1">
            <a:off x="1517054" y="3937401"/>
            <a:ext cx="388066" cy="30552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31346" y="2204864"/>
            <a:ext cx="4320480" cy="15101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USER\Documents\детский сад\профессии\раскраски профессии\p-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174" y="2348880"/>
            <a:ext cx="4660231" cy="123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cuments\детский сад\профессии\раскраски профессии\b5b5931d07bac7b5c3ea99a87dbd17e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5" y="2755836"/>
            <a:ext cx="967428" cy="9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27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±Ð°Ð±Ð° ÑÐ³Ð°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11" b="93419" l="4388" r="954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1656184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USER\Documents\детский сад\профессии\раскраски профессии\0_91664_d6a18cea_x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1656184" cy="120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49782" y="2078182"/>
            <a:ext cx="1316538" cy="1350818"/>
          </a:xfrm>
          <a:prstGeom prst="rect">
            <a:avLst/>
          </a:prstGeom>
          <a:solidFill>
            <a:srgbClr val="C569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66319" y="2078182"/>
            <a:ext cx="1317850" cy="1350818"/>
          </a:xfrm>
          <a:prstGeom prst="rect">
            <a:avLst/>
          </a:prstGeom>
          <a:solidFill>
            <a:srgbClr val="C569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49783" y="3449247"/>
            <a:ext cx="1316537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66318" y="3429000"/>
            <a:ext cx="1317850" cy="12443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84169" y="3449247"/>
            <a:ext cx="1296144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071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ocuments\детский сад\профессии\раскраски профессии\thumb_l_8938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1" b="100000" l="15025" r="998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4624" y="1988840"/>
            <a:ext cx="9761601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412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детский сад\профессии\раскраски профессии\484783e2dac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93" y="188640"/>
            <a:ext cx="8723919" cy="632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38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cuments\детский сад\профессии\раскраски профессии\ыипиыпы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008" y="278842"/>
            <a:ext cx="8578602" cy="601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556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cuments\детский сад\профессии\раскраски профессии\cover-054-1140x578-1024x519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195" b="92486" l="11426" r="870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46" y="289815"/>
            <a:ext cx="8252375" cy="573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ocuments\детский сад\профессии\раскраски профессии\p-1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4660231" cy="123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404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913</TotalTime>
  <Words>116</Words>
  <Application>Microsoft Office PowerPoint</Application>
  <PresentationFormat>Экран (4:3)</PresentationFormat>
  <Paragraphs>29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Презентация к конспекту </vt:lpstr>
      <vt:lpstr>Слайд 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</dc:title>
  <dc:creator>USER</dc:creator>
  <cp:lastModifiedBy>USER</cp:lastModifiedBy>
  <cp:revision>23</cp:revision>
  <dcterms:created xsi:type="dcterms:W3CDTF">2019-03-09T10:42:46Z</dcterms:created>
  <dcterms:modified xsi:type="dcterms:W3CDTF">2019-04-11T05:35:02Z</dcterms:modified>
</cp:coreProperties>
</file>