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6C523-16AD-4213-8B31-DE3CB333693F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7D5E46-7990-4E0F-A368-3D5155B39E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225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Письмо из «Страны чувств».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9775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Какие же помощники нам помогали в нашем путешествии?</a:t>
            </a:r>
          </a:p>
          <a:p>
            <a:r>
              <a:rPr lang="ru-RU" dirty="0" smtClean="0"/>
              <a:t>Что </a:t>
            </a:r>
            <a:r>
              <a:rPr lang="en-US" baseline="0" dirty="0" smtClean="0"/>
              <a:t> </a:t>
            </a:r>
            <a:r>
              <a:rPr lang="ru-RU" baseline="0" dirty="0" smtClean="0"/>
              <a:t>они могут рассказать о яблоке</a:t>
            </a:r>
            <a:r>
              <a:rPr lang="en-US" baseline="0" dirty="0" smtClean="0"/>
              <a:t>?</a:t>
            </a:r>
            <a:endParaRPr lang="ru-RU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Яблоко жёлтое, большое и круглое.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Яблоко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хрустит, когда его кусаешь.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Яблоко имеет яблочный аромат.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Яблоко гладкое, влажное.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Яблоко бывает кислое и сладкое.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786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«Страна чувств»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770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Экспериментальная кухня.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189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Нам помогут пять друзей-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Назови-ка их скорей!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42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Мнемотаблица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 Зрение»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27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Мнемотаблица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 Слух»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238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Мнемотаблица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«Осязание»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05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Мнемотаблица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«Обоняние».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389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Мнемотаблица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«Вкус»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D5E46-7990-4E0F-A368-3D5155B39E3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9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868C4-6C25-4DA5-845A-A6D05941C4D9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BF94550-9550-44C4-92E9-8B830EDD10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детский сад\аттестация\0d0de7c4d69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435" y="188640"/>
            <a:ext cx="480645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1051566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«Путешествие на экспериментальную кухню»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3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cuments\детский сад\аттестация\6abfadb7b976a8908eef54a654042959-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908720"/>
            <a:ext cx="7565358" cy="414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ocuments\детский сад\аттестация\jcx6drja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818262"/>
            <a:ext cx="2435352" cy="18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cuments\детский сад\аттестация\5bead3a59f7a21670d4abf1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348" y="226575"/>
            <a:ext cx="1845643" cy="184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ocuments\детский сад\аттестация\Foto-4-Prichinoj-pojavlenija-pryshhej-mogut-byt-nemytye-ruki-768x70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510" y="4064120"/>
            <a:ext cx="2147320" cy="1971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ocuments\детский сад\аттестация\unname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149080"/>
            <a:ext cx="2177908" cy="217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C:\Users\USER\Documents\%D0%B4%D0%B5%D1%82%D1%81%D0%BA%D0%B8%D0%B9 %D1%81%D0%B0%D0%B4\%D0%B0%D1%82%D1%82%D0%B5%D1%81%D1%82%D0%B0%D1%86%D0%B8%D1%8F\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C:\Users\USER\Documents\детский сад\аттестация\face-eyes-blue-eyes-blue-nose-lens-head-Iris-eye-human-body-vision-care-organ-eyelash-eyelash-extensions-contact-lens-178358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527918"/>
            <a:ext cx="2852747" cy="174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37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детский сад\аттестация\edvestnik_pr_centred_riddles_city5s-600x5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904875"/>
            <a:ext cx="571500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86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cuments\детский сад\аттестация\1617b673aca83503b611907f28eb14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88900"/>
            <a:ext cx="8255000" cy="66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7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cuments\детский сад\аттестация\s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1f5/00055924-abb28f23/img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99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ProPowerPoint.Ru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06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ProPowerPoint.Ru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28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ProPowerPoint.Ru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83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1f5/00055924-abb28f23/img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05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193</TotalTime>
  <Words>104</Words>
  <Application>Microsoft Office PowerPoint</Application>
  <PresentationFormat>Экран (4:3)</PresentationFormat>
  <Paragraphs>28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конспекту непрерывной образовательной деятельности по образовательной области «Познавательное развитие» (Интегрированное занятие  в средней группе)</dc:title>
  <dc:creator>USER</dc:creator>
  <cp:lastModifiedBy>USER</cp:lastModifiedBy>
  <cp:revision>15</cp:revision>
  <dcterms:created xsi:type="dcterms:W3CDTF">2019-03-09T18:34:34Z</dcterms:created>
  <dcterms:modified xsi:type="dcterms:W3CDTF">2019-04-11T05:50:35Z</dcterms:modified>
</cp:coreProperties>
</file>