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3" r:id="rId4"/>
    <p:sldId id="290" r:id="rId5"/>
    <p:sldId id="286" r:id="rId6"/>
    <p:sldId id="287" r:id="rId7"/>
    <p:sldId id="288" r:id="rId8"/>
    <p:sldId id="289" r:id="rId9"/>
    <p:sldId id="291" r:id="rId10"/>
    <p:sldId id="284" r:id="rId11"/>
    <p:sldId id="285" r:id="rId12"/>
    <p:sldId id="28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E5E0"/>
    <a:srgbClr val="32A2DA"/>
    <a:srgbClr val="D7B835"/>
    <a:srgbClr val="A6D933"/>
    <a:srgbClr val="3CD078"/>
    <a:srgbClr val="43C946"/>
    <a:srgbClr val="28D2E4"/>
    <a:srgbClr val="8EDB3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128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D792B-960B-4EEE-9B4F-A8F9A5F26DB5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4B33D-F62A-4653-80C4-EDDB31076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3EBF7-7837-4952-99F1-8E9C8E54C235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E82F6-EFBA-4554-8E1A-0658265C0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0685F-782B-4AF4-B35D-032959E25CB7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19950-400A-4FFE-95D0-262CF0FD3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D8FC7-358F-48E9-8C28-AB5D4CEA9A73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844AE-3564-476C-9CE2-351AD7ED9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5172E-BA48-41D6-851F-78A450CC1796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34F4E-C1A6-4CC2-BBAC-56EC8EC1B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8E177-122A-46CA-8BDD-50357634BC8F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6FA71-A2B9-4122-9A77-FB51C9C72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05D5D-C00B-4A59-889F-0C4C1025A5AD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B44B2-663D-41C8-9B28-161C1146C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692B8-8306-45AD-BCF9-AA1C81389CCA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0F70D-0E6A-4D5B-A871-6D32AB125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30EBD-29CE-4F47-89B6-C7DBDD10B1EE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0112E-D818-40A7-9420-824BE2C2F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9DDA8-B9EB-4169-BEC2-0D9A8E8E2F5D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50E89-AB97-40B6-A0ED-1214D576D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1F60D-B6B5-4BCA-8366-3D37AF6AA334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DE18A-3C0D-4778-95A3-9867D9611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DCDD14-643D-4278-AE38-BB97D8D96C75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4A7029-0807-429D-B00B-94022B612D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643866" cy="2571768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i="1" dirty="0" smtClean="0"/>
              <a:t>Муниципальное бюджетное  дошкольное образовательное учреждение</a:t>
            </a:r>
            <a:br>
              <a:rPr lang="ru-RU" sz="2000" b="1" i="1" dirty="0" smtClean="0"/>
            </a:br>
            <a:r>
              <a:rPr lang="ru-RU" sz="2000" b="1" i="1" dirty="0" smtClean="0"/>
              <a:t>Детский сад  №</a:t>
            </a:r>
            <a:r>
              <a:rPr lang="ru-RU" sz="2000" i="1" dirty="0" smtClean="0"/>
              <a:t> 2  </a:t>
            </a:r>
            <a:r>
              <a:rPr lang="ru-RU" sz="2000" b="1" i="1" dirty="0" smtClean="0"/>
              <a:t>« Жемчужинка»</a:t>
            </a:r>
            <a:br>
              <a:rPr lang="ru-RU" sz="2000" b="1" i="1" dirty="0" smtClean="0"/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6700" b="1" dirty="0" smtClean="0"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ПРЕЗЕНТАЦИЯ  </a:t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6700" b="1" smtClean="0">
                <a:solidFill>
                  <a:srgbClr val="FF0000"/>
                </a:solidFill>
                <a:latin typeface="Monotype Corsiva" pitchFamily="66" charset="0"/>
              </a:rPr>
              <a:t>«Космос</a:t>
            </a:r>
            <a:r>
              <a:rPr lang="ru-RU" sz="6700" b="1" smtClean="0">
                <a:solidFill>
                  <a:srgbClr val="FF0000"/>
                </a:solidFill>
                <a:latin typeface="Monotype Corsiva" pitchFamily="66" charset="0"/>
              </a:rPr>
              <a:t>»</a:t>
            </a:r>
            <a:r>
              <a:rPr lang="ru-RU" sz="67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67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6700" b="1" dirty="0" smtClean="0">
                <a:latin typeface="Monotype Corsiva" pitchFamily="66" charset="0"/>
              </a:rPr>
              <a:t/>
            </a:r>
            <a:br>
              <a:rPr lang="ru-RU" sz="6700" b="1" dirty="0" smtClean="0">
                <a:latin typeface="Monotype Corsiva" pitchFamily="66" charset="0"/>
              </a:rPr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endParaRPr lang="ru-RU" sz="20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5286388"/>
            <a:ext cx="4286280" cy="1285884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Подготовила: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воспитатель первой квалификационной категории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Баранчикова</a:t>
            </a:r>
            <a:r>
              <a:rPr lang="ru-RU" sz="1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Юлия Владимировна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2019 год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93"/>
            </a:avLst>
          </a:prstGeom>
          <a:solidFill>
            <a:srgbClr val="2AE2A9"/>
          </a:solidFill>
          <a:ln w="3175">
            <a:solidFill>
              <a:schemeClr val="accent5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93"/>
            </a:avLst>
          </a:prstGeom>
          <a:solidFill>
            <a:srgbClr val="2AE2A9"/>
          </a:solidFill>
          <a:ln w="3175">
            <a:solidFill>
              <a:schemeClr val="accent5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85728"/>
            <a:ext cx="8501122" cy="62151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617427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93"/>
            </a:avLst>
          </a:prstGeom>
          <a:solidFill>
            <a:srgbClr val="2AE2A9"/>
          </a:solidFill>
          <a:ln w="3175">
            <a:solidFill>
              <a:schemeClr val="accent5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285728"/>
            <a:ext cx="8572560" cy="62122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92892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3" descr="slide_1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038" y="511175"/>
            <a:ext cx="7534275" cy="564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5357813"/>
            <a:ext cx="15001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93"/>
            </a:avLst>
          </a:prstGeom>
          <a:solidFill>
            <a:srgbClr val="2AE2A9"/>
          </a:solidFill>
          <a:ln w="3175">
            <a:solidFill>
              <a:schemeClr val="accent5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253758"/>
            <a:ext cx="8534752" cy="63185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763046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93"/>
            </a:avLst>
          </a:prstGeom>
          <a:solidFill>
            <a:srgbClr val="2AE2A9"/>
          </a:solidFill>
          <a:ln w="3175">
            <a:solidFill>
              <a:schemeClr val="accent5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285728"/>
            <a:ext cx="8572560" cy="63579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303503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93"/>
            </a:avLst>
          </a:prstGeom>
          <a:solidFill>
            <a:srgbClr val="2AE2A9"/>
          </a:solidFill>
          <a:ln w="3175">
            <a:solidFill>
              <a:schemeClr val="accent5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 descr="5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8572560" cy="6286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303503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93"/>
            </a:avLst>
          </a:prstGeom>
          <a:solidFill>
            <a:srgbClr val="2AE2A9"/>
          </a:solidFill>
          <a:ln w="3175">
            <a:solidFill>
              <a:schemeClr val="accent5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32656"/>
            <a:ext cx="8534752" cy="61926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3933618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93"/>
            </a:avLst>
          </a:prstGeom>
          <a:solidFill>
            <a:srgbClr val="2AE2A9"/>
          </a:solidFill>
          <a:ln w="3175">
            <a:solidFill>
              <a:schemeClr val="accent5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8100392" cy="58326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211295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de_7"/>
          <p:cNvPicPr>
            <a:picLocks noChangeAspect="1" noChangeArrowheads="1"/>
          </p:cNvPicPr>
          <p:nvPr/>
        </p:nvPicPr>
        <p:blipFill>
          <a:blip r:embed="rId2"/>
          <a:srcRect l="14929" t="35167" r="9070" b="13899"/>
          <a:stretch>
            <a:fillRect/>
          </a:stretch>
        </p:blipFill>
        <p:spPr bwMode="auto">
          <a:xfrm>
            <a:off x="428596" y="1571612"/>
            <a:ext cx="8286808" cy="485778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домик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конфета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slide_8"/>
          <p:cNvPicPr>
            <a:picLocks noChangeAspect="1" noChangeArrowheads="1"/>
          </p:cNvPicPr>
          <p:nvPr/>
        </p:nvPicPr>
        <p:blipFill>
          <a:blip r:embed="rId2"/>
          <a:srcRect l="13968" t="20865" r="16092" b="10963"/>
          <a:stretch>
            <a:fillRect/>
          </a:stretch>
        </p:blipFill>
        <p:spPr bwMode="auto">
          <a:xfrm>
            <a:off x="357158" y="1285860"/>
            <a:ext cx="8358246" cy="521497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лодочка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slide_12"/>
          <p:cNvPicPr>
            <a:picLocks noChangeAspect="1" noChangeArrowheads="1"/>
          </p:cNvPicPr>
          <p:nvPr/>
        </p:nvPicPr>
        <p:blipFill>
          <a:blip r:embed="rId2"/>
          <a:srcRect l="32204" t="66568" r="23766" b="5998"/>
          <a:stretch>
            <a:fillRect/>
          </a:stretch>
        </p:blipFill>
        <p:spPr bwMode="auto">
          <a:xfrm>
            <a:off x="4357687" y="3000372"/>
            <a:ext cx="4214842" cy="220186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" name="Picture 2" descr="slide_12"/>
          <p:cNvPicPr>
            <a:picLocks noChangeAspect="1" noChangeArrowheads="1"/>
          </p:cNvPicPr>
          <p:nvPr/>
        </p:nvPicPr>
        <p:blipFill>
          <a:blip r:embed="rId2"/>
          <a:srcRect l="14670" t="21568" r="50122" b="33333"/>
          <a:stretch>
            <a:fillRect/>
          </a:stretch>
        </p:blipFill>
        <p:spPr bwMode="auto">
          <a:xfrm>
            <a:off x="395456" y="2041312"/>
            <a:ext cx="3533602" cy="338795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19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бюджетное  дошкольное образовательное учреждение Детский сад  № 2  « Жемчужинка»   ПРЕЗЕНТАЦИЯ   «Космос»   </vt:lpstr>
      <vt:lpstr>Слайд 2</vt:lpstr>
      <vt:lpstr>Слайд 3</vt:lpstr>
      <vt:lpstr>Слайд 4</vt:lpstr>
      <vt:lpstr>Слайд 5</vt:lpstr>
      <vt:lpstr>Слайд 6</vt:lpstr>
      <vt:lpstr>домик</vt:lpstr>
      <vt:lpstr>конфета</vt:lpstr>
      <vt:lpstr>лодочка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nix</cp:lastModifiedBy>
  <cp:revision>89</cp:revision>
  <dcterms:created xsi:type="dcterms:W3CDTF">2018-01-08T09:29:45Z</dcterms:created>
  <dcterms:modified xsi:type="dcterms:W3CDTF">2019-03-24T15:50:59Z</dcterms:modified>
</cp:coreProperties>
</file>