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3" r:id="rId4"/>
    <p:sldId id="278" r:id="rId5"/>
    <p:sldId id="274" r:id="rId6"/>
    <p:sldId id="266" r:id="rId7"/>
    <p:sldId id="282" r:id="rId8"/>
    <p:sldId id="272" r:id="rId9"/>
    <p:sldId id="281" r:id="rId10"/>
    <p:sldId id="258" r:id="rId11"/>
    <p:sldId id="279" r:id="rId12"/>
    <p:sldId id="259" r:id="rId13"/>
    <p:sldId id="260" r:id="rId14"/>
    <p:sldId id="284" r:id="rId15"/>
    <p:sldId id="285" r:id="rId16"/>
    <p:sldId id="261" r:id="rId17"/>
    <p:sldId id="262" r:id="rId18"/>
    <p:sldId id="275" r:id="rId19"/>
    <p:sldId id="263" r:id="rId20"/>
    <p:sldId id="276" r:id="rId21"/>
    <p:sldId id="265" r:id="rId22"/>
    <p:sldId id="277" r:id="rId23"/>
    <p:sldId id="264" r:id="rId24"/>
    <p:sldId id="267" r:id="rId25"/>
    <p:sldId id="268" r:id="rId26"/>
    <p:sldId id="269" r:id="rId27"/>
    <p:sldId id="270" r:id="rId28"/>
    <p:sldId id="280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7572396" cy="4786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«Без музыкального воспитания нет полноценного умственного развития ребенка. </a:t>
            </a:r>
            <a:br>
              <a:rPr lang="ru-RU" dirty="0" smtClean="0"/>
            </a:br>
            <a:r>
              <a:rPr lang="ru-RU" dirty="0" smtClean="0"/>
              <a:t> Музыка -  могучий источник мысли».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5572140"/>
            <a:ext cx="3286116" cy="128586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Cambria" pitchFamily="18" charset="0"/>
              </a:rPr>
              <a:t>К.Д.Ушинский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Ритмодекламация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Содержимое 5" descr="DSCN759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7816" y="1155292"/>
            <a:ext cx="7698893" cy="5774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IMG_199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-47625" y="0"/>
            <a:ext cx="5048253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IMG_200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38623" y="3143248"/>
            <a:ext cx="4953002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1000132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Квест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4" name="Содержимое 13" descr="DSCN163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119545"/>
            <a:ext cx="7651273" cy="5738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 descr="DSCN598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785794"/>
            <a:ext cx="7358114" cy="5518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598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7858" y="71414"/>
            <a:ext cx="7994670" cy="6762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25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9532" y="285728"/>
            <a:ext cx="8477310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Анимационные танцы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" name="Содержимое 4" descr="IMG_016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428736"/>
            <a:ext cx="7239050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N402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2843" y="142852"/>
            <a:ext cx="4760776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3 группа кукла 02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428992" y="3500439"/>
            <a:ext cx="5704978" cy="3214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DSCN052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254715" y="3189651"/>
            <a:ext cx="4889285" cy="3668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6" descr="IMG_040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-1" y="0"/>
            <a:ext cx="5048253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9965" y="142852"/>
            <a:ext cx="752480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000108"/>
            <a:ext cx="6629400" cy="18263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моей работы: Формирование основ духовно – нравственного воспитания через приобщение к музыкальной культуре с использованием новых технологий.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2302467родит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9533" y="214290"/>
            <a:ext cx="800105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Эвритмия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" name="Содержимое 8" descr="IMG_20170330_10223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14875" y="1285860"/>
            <a:ext cx="4193401" cy="5591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5" descr="IMG_20170329_101709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28595" y="1285861"/>
            <a:ext cx="4232701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_20170329_10163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47607"/>
            <a:ext cx="4357686" cy="5810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IMG_20170330_10223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357686" y="1125787"/>
            <a:ext cx="4749972" cy="5732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599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60333"/>
            <a:ext cx="7310993" cy="5483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749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7816" y="625058"/>
            <a:ext cx="7841770" cy="5881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_259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29272" y="71414"/>
            <a:ext cx="7243322" cy="5070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конкурс\фото\DSCN4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3258000"/>
            <a:ext cx="48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16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500042"/>
            <a:ext cx="8032271" cy="6024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7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357166"/>
            <a:ext cx="8127521" cy="609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56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34" y="82683"/>
            <a:ext cx="7929618" cy="6703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2571744"/>
            <a:ext cx="7857712" cy="164307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N05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642918"/>
            <a:ext cx="7675081" cy="5756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16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9756" y="357166"/>
            <a:ext cx="8365648" cy="6274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неж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9031" y="142852"/>
            <a:ext cx="5167349" cy="3875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снеж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32440" y="2786082"/>
            <a:ext cx="4540154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Звукотерапия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Содержимое 7" descr="20181115_12342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3714728"/>
            <a:ext cx="558803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20181115_13021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428992" y="1214422"/>
            <a:ext cx="5501954" cy="3094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20181115_12311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57620" y="0"/>
            <a:ext cx="3643338" cy="3384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20181115_12302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-1165321" y="1155801"/>
            <a:ext cx="6188261" cy="385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I:\конкурс\фото\20181115_1232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645357" y="3359349"/>
            <a:ext cx="3782637" cy="3071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181115_12241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1405" y="3286124"/>
            <a:ext cx="6324619" cy="3557598"/>
          </a:xfrm>
        </p:spPr>
      </p:pic>
      <p:pic>
        <p:nvPicPr>
          <p:cNvPr id="8" name="Содержимое 7" descr="20181115_12250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920957" y="71414"/>
            <a:ext cx="622304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1115_1224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1428736"/>
            <a:ext cx="8780869" cy="4939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3">
      <a:dk1>
        <a:srgbClr val="560F0F"/>
      </a:dk1>
      <a:lt1>
        <a:srgbClr val="EFC240"/>
      </a:lt1>
      <a:dk2>
        <a:srgbClr val="560F0F"/>
      </a:dk2>
      <a:lt2>
        <a:srgbClr val="D29F0F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290</TotalTime>
  <Words>42</Words>
  <PresentationFormat>Экран (4:3)</PresentationFormat>
  <Paragraphs>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Техническая</vt:lpstr>
      <vt:lpstr>«Без музыкального воспитания нет полноценного умственного развития ребенка.   Музыка -  могучий источник мысли».   </vt:lpstr>
      <vt:lpstr>Цель моей работы: Формирование основ духовно – нравственного воспитания через приобщение к музыкальной культуре с использованием новых технологий.</vt:lpstr>
      <vt:lpstr>Слайд 3</vt:lpstr>
      <vt:lpstr>Слайд 4</vt:lpstr>
      <vt:lpstr>Слайд 5</vt:lpstr>
      <vt:lpstr>Звукотерапия</vt:lpstr>
      <vt:lpstr>Слайд 7</vt:lpstr>
      <vt:lpstr>Слайд 8</vt:lpstr>
      <vt:lpstr>Слайд 9</vt:lpstr>
      <vt:lpstr>Ритмодекламация</vt:lpstr>
      <vt:lpstr>Слайд 11</vt:lpstr>
      <vt:lpstr>Квест</vt:lpstr>
      <vt:lpstr>Слайд 13</vt:lpstr>
      <vt:lpstr>Слайд 14</vt:lpstr>
      <vt:lpstr>Слайд 15</vt:lpstr>
      <vt:lpstr>   Анимационные танцы</vt:lpstr>
      <vt:lpstr>Слайд 17</vt:lpstr>
      <vt:lpstr>Слайд 18</vt:lpstr>
      <vt:lpstr>Слайд 19</vt:lpstr>
      <vt:lpstr>Слайд 20</vt:lpstr>
      <vt:lpstr>Эвритмия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 музыкального воспитания нет полноценного умственного развития ребенка. Музыка- могучий источник мысли».</dc:title>
  <dc:creator>Радуга</dc:creator>
  <cp:lastModifiedBy>Иван</cp:lastModifiedBy>
  <cp:revision>40</cp:revision>
  <dcterms:created xsi:type="dcterms:W3CDTF">2018-11-09T07:18:45Z</dcterms:created>
  <dcterms:modified xsi:type="dcterms:W3CDTF">2019-04-20T08:43:44Z</dcterms:modified>
</cp:coreProperties>
</file>