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7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084667">
            <a:off x="812212" y="1783609"/>
            <a:ext cx="7500990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bliqueTopLef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7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Птицы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7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зимой</a:t>
            </a:r>
            <a:endParaRPr lang="ru-RU" sz="7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NY485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5743"/>
            <a:ext cx="8229600" cy="6172201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NY485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76250" y="285750"/>
            <a:ext cx="8191499" cy="614362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NY486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23875" y="357188"/>
            <a:ext cx="8096249" cy="607218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NY487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5743"/>
            <a:ext cx="8229600" cy="6172201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NY487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71500" y="357188"/>
            <a:ext cx="8000999" cy="600075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NY487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73641" y="428625"/>
            <a:ext cx="7596717" cy="569753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786478"/>
          </a:xfrm>
        </p:spPr>
        <p:txBody>
          <a:bodyPr>
            <a:normAutofit/>
            <a:scene3d>
              <a:camera prst="perspectiveHeroicExtremeRightFacing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7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Наши </a:t>
            </a:r>
            <a:br>
              <a:rPr lang="ru-RU" sz="7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7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сочинения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229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1300815" y="-211704"/>
            <a:ext cx="6756684" cy="721524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229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1013475" y="-584878"/>
            <a:ext cx="6616983" cy="7786741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229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1428741" y="-857269"/>
            <a:ext cx="6643710" cy="835824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033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472518" cy="576899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В нашей школе с 16 января  проводилась акция                             «Помоги птицам» 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Наш 2 «а» класс активно принимал участие в этом мероприятии: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Прошел классный час «Птицы зимой»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Дети изготовили кормушки и ежедневно кормили птиц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Написали сочинения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229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1000125" y="-571527"/>
            <a:ext cx="6858000" cy="8001058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229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1500179" y="-500102"/>
            <a:ext cx="6357958" cy="7929619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NY486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73641" y="428625"/>
            <a:ext cx="7596717" cy="569753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NY484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30767" y="214313"/>
            <a:ext cx="7882466" cy="59118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SC0229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14348" y="382535"/>
            <a:ext cx="7786742" cy="584005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ANY484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42910" y="500042"/>
            <a:ext cx="7929617" cy="585791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NY484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214290"/>
            <a:ext cx="8365651" cy="627423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NY484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23875" y="357188"/>
            <a:ext cx="8096249" cy="607218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NY485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76250" y="285750"/>
            <a:ext cx="8191499" cy="61436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NY485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76250" y="214313"/>
            <a:ext cx="8191499" cy="614362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</TotalTime>
  <Words>46</Words>
  <Application>Microsoft Office PowerPoint</Application>
  <PresentationFormat>Экран (4:3)</PresentationFormat>
  <Paragraphs>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Слайд 1</vt:lpstr>
      <vt:lpstr>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     Наши          сочинения 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6</cp:revision>
  <dcterms:created xsi:type="dcterms:W3CDTF">2012-03-13T13:08:49Z</dcterms:created>
  <dcterms:modified xsi:type="dcterms:W3CDTF">2019-04-20T14:37:28Z</dcterms:modified>
</cp:coreProperties>
</file>