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7" r:id="rId10"/>
    <p:sldId id="268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2D7E-3DE7-438D-8AC8-CB2A1646A332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0B1C-7734-4A90-99AD-15BFF0CAF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675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2D7E-3DE7-438D-8AC8-CB2A1646A332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0B1C-7734-4A90-99AD-15BFF0CAF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55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2D7E-3DE7-438D-8AC8-CB2A1646A332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0B1C-7734-4A90-99AD-15BFF0CAF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776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2D7E-3DE7-438D-8AC8-CB2A1646A332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0B1C-7734-4A90-99AD-15BFF0CAFAF7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06594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2D7E-3DE7-438D-8AC8-CB2A1646A332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0B1C-7734-4A90-99AD-15BFF0CAF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806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2D7E-3DE7-438D-8AC8-CB2A1646A332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0B1C-7734-4A90-99AD-15BFF0CAF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505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2D7E-3DE7-438D-8AC8-CB2A1646A332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0B1C-7734-4A90-99AD-15BFF0CAF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8929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2D7E-3DE7-438D-8AC8-CB2A1646A332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0B1C-7734-4A90-99AD-15BFF0CAF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7709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2D7E-3DE7-438D-8AC8-CB2A1646A332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0B1C-7734-4A90-99AD-15BFF0CAF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285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2D7E-3DE7-438D-8AC8-CB2A1646A332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0B1C-7734-4A90-99AD-15BFF0CAF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471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2D7E-3DE7-438D-8AC8-CB2A1646A332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0B1C-7734-4A90-99AD-15BFF0CAF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924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2D7E-3DE7-438D-8AC8-CB2A1646A332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0B1C-7734-4A90-99AD-15BFF0CAF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451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2D7E-3DE7-438D-8AC8-CB2A1646A332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0B1C-7734-4A90-99AD-15BFF0CAF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739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2D7E-3DE7-438D-8AC8-CB2A1646A332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0B1C-7734-4A90-99AD-15BFF0CAF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762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2D7E-3DE7-438D-8AC8-CB2A1646A332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0B1C-7734-4A90-99AD-15BFF0CAF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203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2D7E-3DE7-438D-8AC8-CB2A1646A332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0B1C-7734-4A90-99AD-15BFF0CAF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709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B2D7E-3DE7-438D-8AC8-CB2A1646A332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30B1C-7734-4A90-99AD-15BFF0CAF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054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A6B2D7E-3DE7-438D-8AC8-CB2A1646A332}" type="datetimeFigureOut">
              <a:rPr lang="ru-RU" smtClean="0"/>
              <a:t>20.04.2019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EA30B1C-7734-4A90-99AD-15BFF0CAFA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281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197708"/>
            <a:ext cx="9907588" cy="197399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М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астер – класс Логопедические игры на кухне 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012" y="5276334"/>
            <a:ext cx="10272112" cy="1260389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Проводит: учитель-логопед 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</a:rPr>
              <a:t>Гараева</a:t>
            </a:r>
            <a:r>
              <a:rPr lang="ru-RU" dirty="0" smtClean="0">
                <a:solidFill>
                  <a:schemeClr val="tx1"/>
                </a:solidFill>
              </a:rPr>
              <a:t> Е.А.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562" y="2171700"/>
            <a:ext cx="6944497" cy="467394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17730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669"/>
          <a:stretch/>
        </p:blipFill>
        <p:spPr>
          <a:xfrm>
            <a:off x="3807227" y="2214694"/>
            <a:ext cx="3731741" cy="33280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1016" y="3076832"/>
            <a:ext cx="3935473" cy="3682314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698" y="328656"/>
            <a:ext cx="2693773" cy="3243862"/>
          </a:xfrm>
        </p:spPr>
      </p:pic>
    </p:spTree>
    <p:extLst>
      <p:ext uri="{BB962C8B-B14F-4D97-AF65-F5344CB8AC3E}">
        <p14:creationId xmlns:p14="http://schemas.microsoft.com/office/powerpoint/2010/main" val="24441949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reflection blurRad="6350" stA="50000" endA="300" endPos="90000" dir="5400000" sy="-100000" algn="bl" rotWithShape="0"/>
          </a:effectLst>
        </p:spPr>
        <p:txBody>
          <a:bodyPr/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Спасибо за внимание !!!!!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760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2894" y="93115"/>
            <a:ext cx="5458604" cy="34242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6174" y="3394796"/>
            <a:ext cx="4983892" cy="33806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206" y="3435480"/>
            <a:ext cx="5344378" cy="32992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06" y="0"/>
            <a:ext cx="6137190" cy="35587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0586" y="1915799"/>
            <a:ext cx="3070828" cy="34522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800135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134" y="198480"/>
            <a:ext cx="6078157" cy="4694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8110" y="2374900"/>
            <a:ext cx="5854441" cy="4393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36780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285" y="319313"/>
            <a:ext cx="5677184" cy="41589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7469" y="2741011"/>
            <a:ext cx="6077344" cy="39091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24491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280" y="271849"/>
            <a:ext cx="6100119" cy="624016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8100" y="383059"/>
            <a:ext cx="5655621" cy="625251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8859088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"/>
            <a:ext cx="10364451" cy="977899"/>
          </a:xfrm>
        </p:spPr>
        <p:txBody>
          <a:bodyPr>
            <a:normAutofit/>
          </a:bodyPr>
          <a:lstStyle/>
          <a:p>
            <a:r>
              <a:rPr lang="ru-RU" dirty="0" smtClean="0"/>
              <a:t>«Уберем посуду»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222" y="977900"/>
            <a:ext cx="7631648" cy="5621981"/>
          </a:xfrm>
        </p:spPr>
      </p:pic>
    </p:spTree>
    <p:extLst>
      <p:ext uri="{BB962C8B-B14F-4D97-AF65-F5344CB8AC3E}">
        <p14:creationId xmlns:p14="http://schemas.microsoft.com/office/powerpoint/2010/main" val="87616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"/>
            <a:ext cx="10364451" cy="1408669"/>
          </a:xfrm>
        </p:spPr>
        <p:txBody>
          <a:bodyPr/>
          <a:lstStyle/>
          <a:p>
            <a:r>
              <a:rPr lang="ru-RU" dirty="0" smtClean="0"/>
              <a:t>«Что купила мама?»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3384" y="1285104"/>
            <a:ext cx="8965743" cy="5263978"/>
          </a:xfrm>
        </p:spPr>
      </p:pic>
    </p:spTree>
    <p:extLst>
      <p:ext uri="{BB962C8B-B14F-4D97-AF65-F5344CB8AC3E}">
        <p14:creationId xmlns:p14="http://schemas.microsoft.com/office/powerpoint/2010/main" val="42810296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778" y="165557"/>
            <a:ext cx="6231304" cy="439408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6083" y="2812676"/>
            <a:ext cx="5396403" cy="38125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36191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7408" y="766798"/>
            <a:ext cx="10364451" cy="1596177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778" y="0"/>
            <a:ext cx="4572000" cy="34242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869" y="159742"/>
            <a:ext cx="5375104" cy="40159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7840" y="3114426"/>
            <a:ext cx="3743574" cy="35705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2369" y="3129773"/>
            <a:ext cx="3879006" cy="35552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445211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218</TotalTime>
  <Words>26</Words>
  <Application>Microsoft Office PowerPoint</Application>
  <PresentationFormat>Широкоэкранный</PresentationFormat>
  <Paragraphs>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Tw Cen MT</vt:lpstr>
      <vt:lpstr>Капля</vt:lpstr>
      <vt:lpstr>Мастер – класс Логопедические игры на кухне </vt:lpstr>
      <vt:lpstr>Презентация PowerPoint</vt:lpstr>
      <vt:lpstr>Презентация PowerPoint</vt:lpstr>
      <vt:lpstr>Презентация PowerPoint</vt:lpstr>
      <vt:lpstr>Презентация PowerPoint</vt:lpstr>
      <vt:lpstr>«Уберем посуду»</vt:lpstr>
      <vt:lpstr>«Что купила мама?»</vt:lpstr>
      <vt:lpstr>Презентация PowerPoint</vt:lpstr>
      <vt:lpstr>Презентация PowerPoint</vt:lpstr>
      <vt:lpstr>Презентация PowerPoint</vt:lpstr>
      <vt:lpstr>Спасибо за внимание !!!!!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35</cp:revision>
  <dcterms:created xsi:type="dcterms:W3CDTF">2019-04-18T17:48:46Z</dcterms:created>
  <dcterms:modified xsi:type="dcterms:W3CDTF">2019-04-20T18:24:57Z</dcterms:modified>
</cp:coreProperties>
</file>