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2" r:id="rId9"/>
    <p:sldId id="26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455" autoAdjust="0"/>
    <p:restoredTop sz="94660"/>
  </p:normalViewPr>
  <p:slideViewPr>
    <p:cSldViewPr>
      <p:cViewPr varScale="1">
        <p:scale>
          <a:sx n="96" d="100"/>
          <a:sy n="96" d="100"/>
        </p:scale>
        <p:origin x="1008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11" Type="http://schemas.microsoft.com/office/2007/relationships/hdphoto" Target="../media/hdphoto5.wdp"/><Relationship Id="rId5" Type="http://schemas.microsoft.com/office/2007/relationships/hdphoto" Target="../media/hdphoto2.wdp"/><Relationship Id="rId10" Type="http://schemas.openxmlformats.org/officeDocument/2006/relationships/image" Target="../media/image23.jpeg"/><Relationship Id="rId4" Type="http://schemas.openxmlformats.org/officeDocument/2006/relationships/image" Target="../media/image20.png"/><Relationship Id="rId9" Type="http://schemas.microsoft.com/office/2007/relationships/hdphoto" Target="../media/hdphoto4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microsoft.com/office/2007/relationships/hdphoto" Target="../media/hdphoto6.wdp"/><Relationship Id="rId4" Type="http://schemas.openxmlformats.org/officeDocument/2006/relationships/image" Target="../media/image3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15054" y="260648"/>
            <a:ext cx="2077982" cy="1322982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2000" y="1644367"/>
            <a:ext cx="2077982" cy="1528833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61658" y="2408783"/>
            <a:ext cx="1200150" cy="1762125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3501008"/>
            <a:ext cx="2099313" cy="1501366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2742" y="5157192"/>
            <a:ext cx="2077982" cy="1379910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grpSp>
        <p:nvGrpSpPr>
          <p:cNvPr id="2" name="Группа 1"/>
          <p:cNvGrpSpPr/>
          <p:nvPr/>
        </p:nvGrpSpPr>
        <p:grpSpPr>
          <a:xfrm>
            <a:off x="395536" y="1377045"/>
            <a:ext cx="3662614" cy="4103910"/>
            <a:chOff x="539552" y="764704"/>
            <a:chExt cx="3662614" cy="4103910"/>
          </a:xfrm>
        </p:grpSpPr>
        <p:pic>
          <p:nvPicPr>
            <p:cNvPr id="4" name="Рисунок 3"/>
            <p:cNvPicPr>
              <a:picLocks noChangeAspect="1"/>
            </p:cNvPicPr>
            <p:nvPr/>
          </p:nvPicPr>
          <p:blipFill rotWithShape="1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39552" y="1583630"/>
              <a:ext cx="3662614" cy="3284984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28575" cap="sq">
              <a:solidFill>
                <a:schemeClr val="accent1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pic>
          <p:nvPicPr>
            <p:cNvPr id="10" name="Рисунок 9"/>
            <p:cNvPicPr>
              <a:picLocks noChangeAspect="1"/>
            </p:cNvPicPr>
            <p:nvPr/>
          </p:nvPicPr>
          <p:blipFill rotWithShape="1"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39552" y="764704"/>
              <a:ext cx="3662614" cy="792088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28575" cap="sq">
              <a:solidFill>
                <a:schemeClr val="accent1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</p:grpSp>
      <p:sp>
        <p:nvSpPr>
          <p:cNvPr id="3" name="TextBox 2"/>
          <p:cNvSpPr txBox="1"/>
          <p:nvPr/>
        </p:nvSpPr>
        <p:spPr>
          <a:xfrm>
            <a:off x="4058150" y="6306108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ЧАСТЬ </a:t>
            </a:r>
            <a:r>
              <a:rPr lang="en-US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I</a:t>
            </a:r>
            <a:endParaRPr lang="ru-RU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63359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23728" y="78506"/>
            <a:ext cx="6624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1.КАК НАЗЫВАЕТСЯ ОСНОВНАЯ ПИЩА ОЛЕНЕЙ? 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836712"/>
            <a:ext cx="3102355" cy="2312665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09530" y="836710"/>
            <a:ext cx="3102355" cy="2312665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64" y="3882217"/>
            <a:ext cx="3102355" cy="2312665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76046" y="3882217"/>
            <a:ext cx="3102355" cy="2312665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3707904" y="3356992"/>
            <a:ext cx="34563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ЯГЕЛЬ</a:t>
            </a:r>
            <a:endParaRPr lang="ru-RU" sz="2000" b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5288" y="2241551"/>
            <a:ext cx="8351837" cy="22644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807315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7533" y="257345"/>
            <a:ext cx="9036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2.КАК НАЗЫВАЕТСЯ ПЕРЕМЕЩЕНИЕ ОЛЕНЕВОДОВ ПО ТУНДРЕ С ЦЕЛЬЮ ВЫПАСА? 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966055"/>
            <a:ext cx="4442253" cy="2828234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99992" y="3861048"/>
            <a:ext cx="4417462" cy="2828234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5220072" y="3140968"/>
            <a:ext cx="34563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КАСЛАНИЕ</a:t>
            </a:r>
            <a:endParaRPr lang="ru-RU" sz="20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7533" y="2018211"/>
            <a:ext cx="8738704" cy="32569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250795" y="4231277"/>
            <a:ext cx="4320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atin typeface="Arial Black" panose="020B0A04020102020204" pitchFamily="34" charset="0"/>
                <a:cs typeface="Aharoni" panose="02010803020104030203" pitchFamily="2" charset="-79"/>
              </a:rPr>
              <a:t>К</a:t>
            </a:r>
            <a:endParaRPr lang="ru-RU" sz="5400" dirty="0">
              <a:latin typeface="Arial Black" panose="020B0A04020102020204" pitchFamily="34" charset="0"/>
              <a:cs typeface="Aharoni" panose="02010803020104030203" pitchFamily="2" charset="-79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68138" y="4240267"/>
            <a:ext cx="4320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atin typeface="Arial Black" panose="020B0A04020102020204" pitchFamily="34" charset="0"/>
                <a:cs typeface="Aharoni" panose="02010803020104030203" pitchFamily="2" charset="-79"/>
              </a:rPr>
              <a:t>А</a:t>
            </a:r>
            <a:endParaRPr lang="ru-RU" sz="5400" dirty="0">
              <a:latin typeface="Arial Black" panose="020B0A04020102020204" pitchFamily="34" charset="0"/>
              <a:cs typeface="Aharoni" panose="02010803020104030203" pitchFamily="2" charset="-79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38541" y="4229482"/>
            <a:ext cx="4320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atin typeface="Arial Black" panose="020B0A04020102020204" pitchFamily="34" charset="0"/>
                <a:cs typeface="Aharoni" panose="02010803020104030203" pitchFamily="2" charset="-79"/>
              </a:rPr>
              <a:t>С</a:t>
            </a:r>
            <a:endParaRPr lang="ru-RU" sz="5400" dirty="0">
              <a:latin typeface="Arial Black" panose="020B0A04020102020204" pitchFamily="34" charset="0"/>
              <a:cs typeface="Aharoni" panose="02010803020104030203" pitchFamily="2" charset="-79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219930" y="4203174"/>
            <a:ext cx="4320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atin typeface="Arial Black" panose="020B0A04020102020204" pitchFamily="34" charset="0"/>
                <a:cs typeface="Aharoni" panose="02010803020104030203" pitchFamily="2" charset="-79"/>
              </a:rPr>
              <a:t>Л</a:t>
            </a:r>
            <a:endParaRPr lang="ru-RU" sz="5400" dirty="0">
              <a:latin typeface="Arial Black" panose="020B0A04020102020204" pitchFamily="34" charset="0"/>
              <a:cs typeface="Aharoni" panose="02010803020104030203" pitchFamily="2" charset="-79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893777" y="4201816"/>
            <a:ext cx="4320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atin typeface="Arial Black" panose="020B0A04020102020204" pitchFamily="34" charset="0"/>
                <a:cs typeface="Aharoni" panose="02010803020104030203" pitchFamily="2" charset="-79"/>
              </a:rPr>
              <a:t>А</a:t>
            </a:r>
            <a:endParaRPr lang="ru-RU" sz="5400" dirty="0">
              <a:latin typeface="Arial Black" panose="020B0A04020102020204" pitchFamily="34" charset="0"/>
              <a:cs typeface="Aharoni" panose="02010803020104030203" pitchFamily="2" charset="-79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543907" y="4211714"/>
            <a:ext cx="4320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atin typeface="Arial Black" panose="020B0A04020102020204" pitchFamily="34" charset="0"/>
                <a:cs typeface="Aharoni" panose="02010803020104030203" pitchFamily="2" charset="-79"/>
              </a:rPr>
              <a:t>Н</a:t>
            </a:r>
            <a:endParaRPr lang="ru-RU" sz="5400" dirty="0">
              <a:latin typeface="Arial Black" panose="020B0A04020102020204" pitchFamily="34" charset="0"/>
              <a:cs typeface="Aharoni" panose="02010803020104030203" pitchFamily="2" charset="-79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228184" y="4228773"/>
            <a:ext cx="4320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atin typeface="Arial Black" panose="020B0A04020102020204" pitchFamily="34" charset="0"/>
                <a:cs typeface="Aharoni" panose="02010803020104030203" pitchFamily="2" charset="-79"/>
              </a:rPr>
              <a:t>И</a:t>
            </a:r>
            <a:endParaRPr lang="ru-RU" sz="5400" dirty="0">
              <a:latin typeface="Arial Black" panose="020B0A04020102020204" pitchFamily="34" charset="0"/>
              <a:cs typeface="Aharoni" panose="02010803020104030203" pitchFamily="2" charset="-79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857236" y="4211714"/>
            <a:ext cx="4320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atin typeface="Arial Black" panose="020B0A04020102020204" pitchFamily="34" charset="0"/>
                <a:cs typeface="Aharoni" panose="02010803020104030203" pitchFamily="2" charset="-79"/>
              </a:rPr>
              <a:t>Е</a:t>
            </a:r>
            <a:endParaRPr lang="ru-RU" sz="5400" dirty="0">
              <a:latin typeface="Arial Black" panose="020B0A04020102020204" pitchFamily="34" charset="0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351442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116632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3.СВЯЩЕННОЕ ДЕРЕВО КОРЕННЫХ ЖИТЕЛЕЙ, ДАВШЕЕ НАЗВАНИЕ НАШЕМУ ГОРОДУ?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5576" y="764704"/>
            <a:ext cx="7793591" cy="2664296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43200" y="4176269"/>
            <a:ext cx="3657600" cy="2559377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3419872" y="3573016"/>
            <a:ext cx="32403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/>
              <a:t>ЛИСТВЕННИЦА</a:t>
            </a:r>
            <a:r>
              <a:rPr lang="ru-RU" dirty="0"/>
              <a:t> 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9512" y="2377440"/>
            <a:ext cx="8883582" cy="3078517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056318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0491" y="276367"/>
            <a:ext cx="8280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4. ЭТА ЯГОДА  БЛИЖАЙШИЙ РОДСТВЕННИК  МАЛИНЫ, РАСТЁТ В ТУНДРЕ. 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0072" y="1092749"/>
            <a:ext cx="2619048" cy="2367082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0363" y="1092749"/>
            <a:ext cx="2619048" cy="2357143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4077072"/>
            <a:ext cx="3227851" cy="2420888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0072" y="4078695"/>
            <a:ext cx="3227851" cy="2420888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5852210" y="3676962"/>
            <a:ext cx="41505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КНЯЖЕНИКА</a:t>
            </a:r>
            <a:endParaRPr lang="ru-RU" sz="2000" b="1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10" cstate="email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0491" y="2221261"/>
            <a:ext cx="8430830" cy="2477139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4162681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51520" y="4437112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МАКОДАН или МАКОДАСИ</a:t>
            </a:r>
            <a:endParaRPr lang="ru-RU" sz="20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7754" y="1196752"/>
            <a:ext cx="3594246" cy="24090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394" y="1196752"/>
            <a:ext cx="3594246" cy="239915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984" y="3993037"/>
            <a:ext cx="3954016" cy="26343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3629" y="1196752"/>
            <a:ext cx="8856742" cy="4248472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795197" y="4293096"/>
            <a:ext cx="4320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atin typeface="Arial Black" panose="020B0A04020102020204" pitchFamily="34" charset="0"/>
                <a:cs typeface="Aharoni" panose="02010803020104030203" pitchFamily="2" charset="-79"/>
              </a:rPr>
              <a:t>М</a:t>
            </a:r>
            <a:endParaRPr lang="ru-RU" sz="5400" dirty="0">
              <a:latin typeface="Arial Black" panose="020B0A04020102020204" pitchFamily="34" charset="0"/>
              <a:cs typeface="Aharoni" panose="02010803020104030203" pitchFamily="2" charset="-79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55676" y="4293096"/>
            <a:ext cx="4320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atin typeface="Arial Black" panose="020B0A04020102020204" pitchFamily="34" charset="0"/>
                <a:cs typeface="Aharoni" panose="02010803020104030203" pitchFamily="2" charset="-79"/>
              </a:rPr>
              <a:t>А</a:t>
            </a:r>
            <a:endParaRPr lang="ru-RU" sz="5400" dirty="0">
              <a:latin typeface="Arial Black" panose="020B0A04020102020204" pitchFamily="34" charset="0"/>
              <a:cs typeface="Aharoni" panose="02010803020104030203" pitchFamily="2" charset="-79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55776" y="4291467"/>
            <a:ext cx="4320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atin typeface="Arial Black" panose="020B0A04020102020204" pitchFamily="34" charset="0"/>
                <a:cs typeface="Aharoni" panose="02010803020104030203" pitchFamily="2" charset="-79"/>
              </a:rPr>
              <a:t>К</a:t>
            </a:r>
            <a:endParaRPr lang="ru-RU" sz="5400" dirty="0">
              <a:latin typeface="Arial Black" panose="020B0A04020102020204" pitchFamily="34" charset="0"/>
              <a:cs typeface="Aharoni" panose="02010803020104030203" pitchFamily="2" charset="-79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378516" y="4294584"/>
            <a:ext cx="4320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atin typeface="Arial Black" panose="020B0A04020102020204" pitchFamily="34" charset="0"/>
                <a:cs typeface="Aharoni" panose="02010803020104030203" pitchFamily="2" charset="-79"/>
              </a:rPr>
              <a:t>О</a:t>
            </a:r>
            <a:endParaRPr lang="ru-RU" sz="5400" dirty="0">
              <a:latin typeface="Arial Black" panose="020B0A04020102020204" pitchFamily="34" charset="0"/>
              <a:cs typeface="Aharoni" panose="02010803020104030203" pitchFamily="2" charset="-79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148347" y="4287428"/>
            <a:ext cx="4320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atin typeface="Arial Black" panose="020B0A04020102020204" pitchFamily="34" charset="0"/>
                <a:cs typeface="Aharoni" panose="02010803020104030203" pitchFamily="2" charset="-79"/>
              </a:rPr>
              <a:t>Д</a:t>
            </a:r>
            <a:endParaRPr lang="ru-RU" sz="5400" dirty="0">
              <a:latin typeface="Arial Black" panose="020B0A04020102020204" pitchFamily="34" charset="0"/>
              <a:cs typeface="Aharoni" panose="02010803020104030203" pitchFamily="2" charset="-79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004048" y="4294584"/>
            <a:ext cx="4320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atin typeface="Arial Black" panose="020B0A04020102020204" pitchFamily="34" charset="0"/>
                <a:cs typeface="Aharoni" panose="02010803020104030203" pitchFamily="2" charset="-79"/>
              </a:rPr>
              <a:t>А</a:t>
            </a:r>
            <a:endParaRPr lang="ru-RU" sz="5400" dirty="0">
              <a:latin typeface="Arial Black" panose="020B0A04020102020204" pitchFamily="34" charset="0"/>
              <a:cs typeface="Aharoni" panose="02010803020104030203" pitchFamily="2" charset="-79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012160" y="4637167"/>
            <a:ext cx="392832" cy="3760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1011221" y="332656"/>
            <a:ext cx="73448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5. КАК НАЗЫВАЕТСЯ ОТВЕРСТИЕ В ЧУМЕ ДЛЯ ВЫХОДА ДЫМА? 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5796136" y="4286945"/>
            <a:ext cx="4320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atin typeface="Arial Black" panose="020B0A04020102020204" pitchFamily="34" charset="0"/>
                <a:cs typeface="Aharoni" panose="02010803020104030203" pitchFamily="2" charset="-79"/>
              </a:rPr>
              <a:t>Н</a:t>
            </a:r>
            <a:endParaRPr lang="ru-RU" sz="5400" dirty="0">
              <a:latin typeface="Arial Black" panose="020B0A04020102020204" pitchFamily="34" charset="0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37105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8" grpId="0" animBg="1"/>
      <p:bldP spid="21" grpId="0"/>
      <p:bldP spid="21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772" y="496144"/>
            <a:ext cx="89289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6.ЭТА ЯГОДА ПОЛУЧИЛА СВОЁ НАЗВАНИЕ ИЗ-ЗА ПРЕСНОГО ВОДЯНИСТОГО ВКУСА. 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1604087"/>
            <a:ext cx="2734962" cy="1822479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1880" y="2515326"/>
            <a:ext cx="5121000" cy="2916742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4139952" y="1988840"/>
            <a:ext cx="43204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/>
              <a:t>ВОРОНИКА или ВОДЯНИКА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6273" y="1988839"/>
            <a:ext cx="8621487" cy="2422815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115616" y="3313379"/>
            <a:ext cx="4320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Arial Black" panose="020B0A04020102020204" pitchFamily="34" charset="0"/>
              </a:rPr>
              <a:t>В</a:t>
            </a:r>
            <a:endParaRPr lang="ru-RU" sz="4800" dirty="0">
              <a:latin typeface="Arial Black" panose="020B0A040201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19672" y="3313379"/>
            <a:ext cx="4320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Arial Black" panose="020B0A04020102020204" pitchFamily="34" charset="0"/>
              </a:rPr>
              <a:t>О</a:t>
            </a:r>
            <a:endParaRPr lang="ru-RU" sz="4800" dirty="0">
              <a:latin typeface="Arial Black" panose="020B0A040201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95736" y="3294614"/>
            <a:ext cx="4320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Arial Black" panose="020B0A04020102020204" pitchFamily="34" charset="0"/>
              </a:rPr>
              <a:t>Д</a:t>
            </a:r>
            <a:endParaRPr lang="ru-RU" sz="4400" dirty="0">
              <a:latin typeface="Arial Black" panose="020B0A040201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40433" y="3284984"/>
            <a:ext cx="4320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Arial Black" panose="020B0A04020102020204" pitchFamily="34" charset="0"/>
              </a:rPr>
              <a:t>Я</a:t>
            </a:r>
            <a:endParaRPr lang="ru-RU" sz="4800" dirty="0">
              <a:latin typeface="Arial Black" panose="020B0A040201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14151" y="3294614"/>
            <a:ext cx="4320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Arial Black" panose="020B0A04020102020204" pitchFamily="34" charset="0"/>
              </a:rPr>
              <a:t>Н</a:t>
            </a:r>
            <a:endParaRPr lang="ru-RU" sz="4800" dirty="0">
              <a:latin typeface="Arial Black" panose="020B0A040201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779912" y="3313378"/>
            <a:ext cx="4320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Arial Black" panose="020B0A04020102020204" pitchFamily="34" charset="0"/>
              </a:rPr>
              <a:t>И</a:t>
            </a:r>
            <a:endParaRPr lang="ru-RU" sz="4800" dirty="0">
              <a:latin typeface="Arial Black" panose="020B0A040201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902411" y="3303886"/>
            <a:ext cx="4320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Arial Black" panose="020B0A04020102020204" pitchFamily="34" charset="0"/>
              </a:rPr>
              <a:t>А</a:t>
            </a:r>
            <a:endParaRPr lang="ru-RU" sz="4800" dirty="0">
              <a:latin typeface="Arial Black" panose="020B0A040201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391244" y="3303874"/>
            <a:ext cx="4320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Arial Black" panose="020B0A04020102020204" pitchFamily="34" charset="0"/>
              </a:rPr>
              <a:t>К</a:t>
            </a:r>
            <a:endParaRPr lang="ru-RU" sz="4800" dirty="0">
              <a:latin typeface="Arial Black" panose="020B0A04020102020204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211960" y="2276872"/>
            <a:ext cx="1800200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215516" y="2753144"/>
            <a:ext cx="1800200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6717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5" grpId="0" animBg="1"/>
      <p:bldP spid="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6487" y="188640"/>
            <a:ext cx="80648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7.ЭЛЕМЕНТ КОСТЮМА КОМИ-ЗЫРЯНКИ, ДЛЯ ШИТЬЯ КОТОРОГО НЕОБХОДИМО НЕ МЕНЕЕ 3-Х МЕТРОВ ТКАНИ.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3" y="1353917"/>
            <a:ext cx="4696798" cy="3131199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69058" y="978987"/>
            <a:ext cx="2828278" cy="5407771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3347864" y="4889331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САРАФАН</a:t>
            </a:r>
            <a:endParaRPr lang="ru-RU" sz="2000" b="1" dirty="0"/>
          </a:p>
        </p:txBody>
      </p:sp>
      <p:grpSp>
        <p:nvGrpSpPr>
          <p:cNvPr id="9" name="Группа 8"/>
          <p:cNvGrpSpPr/>
          <p:nvPr/>
        </p:nvGrpSpPr>
        <p:grpSpPr>
          <a:xfrm>
            <a:off x="846467" y="834971"/>
            <a:ext cx="7296453" cy="5551788"/>
            <a:chOff x="865414" y="834970"/>
            <a:chExt cx="7296453" cy="5551788"/>
          </a:xfrm>
        </p:grpSpPr>
        <p:pic>
          <p:nvPicPr>
            <p:cNvPr id="7" name="Рисунок 6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65414" y="834970"/>
              <a:ext cx="7296453" cy="4254415"/>
            </a:xfrm>
            <a:prstGeom prst="rect">
              <a:avLst/>
            </a:prstGeom>
            <a:ln w="38100">
              <a:solidFill>
                <a:schemeClr val="accent1"/>
              </a:solidFill>
            </a:ln>
          </p:spPr>
        </p:pic>
        <p:pic>
          <p:nvPicPr>
            <p:cNvPr id="8" name="Рисунок 7"/>
            <p:cNvPicPr>
              <a:picLocks noChangeAspect="1"/>
            </p:cNvPicPr>
            <p:nvPr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198294" y="5022476"/>
              <a:ext cx="6661282" cy="1364282"/>
            </a:xfrm>
            <a:prstGeom prst="rect">
              <a:avLst/>
            </a:prstGeom>
            <a:ln w="38100">
              <a:solidFill>
                <a:schemeClr val="accent1"/>
              </a:solidFill>
            </a:ln>
          </p:spPr>
        </p:pic>
      </p:grpSp>
      <p:sp>
        <p:nvSpPr>
          <p:cNvPr id="10" name="TextBox 9"/>
          <p:cNvSpPr txBox="1"/>
          <p:nvPr/>
        </p:nvSpPr>
        <p:spPr>
          <a:xfrm>
            <a:off x="1404235" y="5196786"/>
            <a:ext cx="4320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latin typeface="Arial Black" panose="020B0A04020102020204" pitchFamily="34" charset="0"/>
              </a:rPr>
              <a:t>С</a:t>
            </a:r>
            <a:endParaRPr lang="ru-RU" sz="6000" dirty="0">
              <a:latin typeface="Arial Black" panose="020B0A040201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04048" y="5217766"/>
            <a:ext cx="4320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latin typeface="Arial Black" panose="020B0A04020102020204" pitchFamily="34" charset="0"/>
              </a:rPr>
              <a:t>Ф</a:t>
            </a:r>
            <a:endParaRPr lang="ru-RU" sz="6000" dirty="0">
              <a:latin typeface="Arial Black" panose="020B0A040201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402779" y="5208338"/>
            <a:ext cx="4320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latin typeface="Arial Black" panose="020B0A04020102020204" pitchFamily="34" charset="0"/>
              </a:rPr>
              <a:t>А</a:t>
            </a:r>
            <a:endParaRPr lang="ru-RU" sz="6000" dirty="0">
              <a:latin typeface="Arial Black" panose="020B0A040201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339815" y="5208154"/>
            <a:ext cx="4320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latin typeface="Arial Black" panose="020B0A04020102020204" pitchFamily="34" charset="0"/>
              </a:rPr>
              <a:t>Р</a:t>
            </a:r>
            <a:endParaRPr lang="ru-RU" sz="6000" dirty="0">
              <a:latin typeface="Arial Black" panose="020B0A040201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187778" y="5208338"/>
            <a:ext cx="4320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latin typeface="Arial Black" panose="020B0A04020102020204" pitchFamily="34" charset="0"/>
              </a:rPr>
              <a:t>А</a:t>
            </a:r>
            <a:endParaRPr lang="ru-RU" sz="6000" dirty="0">
              <a:latin typeface="Arial Black" panose="020B0A040201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67173" y="5208338"/>
            <a:ext cx="4320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latin typeface="Arial Black" panose="020B0A04020102020204" pitchFamily="34" charset="0"/>
              </a:rPr>
              <a:t>Н</a:t>
            </a:r>
            <a:endParaRPr lang="ru-RU" sz="6000" dirty="0">
              <a:latin typeface="Arial Black" panose="020B0A040201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902918" y="5208154"/>
            <a:ext cx="4320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latin typeface="Arial Black" panose="020B0A04020102020204" pitchFamily="34" charset="0"/>
              </a:rPr>
              <a:t>А</a:t>
            </a:r>
            <a:endParaRPr lang="ru-RU" sz="60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3756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5" grpId="0"/>
      <p:bldP spid="15" grpId="1"/>
      <p:bldP spid="16" grpId="0"/>
      <p:bldP spid="16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139952" y="404664"/>
            <a:ext cx="48245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spc="50" dirty="0" smtClean="0">
                <a:ln w="0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Презентация выполнена воспитателем МАДОУ «Сказка» г.Лабытнанги ЯНАО</a:t>
            </a:r>
          </a:p>
          <a:p>
            <a:pPr algn="ctr"/>
            <a:r>
              <a:rPr lang="ru-RU" b="1" spc="50" dirty="0" smtClean="0">
                <a:ln w="0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Егоровой Ириной Николаевной</a:t>
            </a:r>
            <a:endParaRPr lang="ru-RU" b="1" spc="50" dirty="0">
              <a:ln w="0">
                <a:solidFill>
                  <a:schemeClr val="bg1"/>
                </a:solidFill>
              </a:ln>
              <a:solidFill>
                <a:schemeClr val="bg1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56467327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437</TotalTime>
  <Words>128</Words>
  <Application>Microsoft Office PowerPoint</Application>
  <PresentationFormat>Экран (4:3)</PresentationFormat>
  <Paragraphs>47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Aharoni</vt:lpstr>
      <vt:lpstr>Arial Black</vt:lpstr>
      <vt:lpstr>Georgia</vt:lpstr>
      <vt:lpstr>Trebuchet MS</vt:lpstr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58</cp:revision>
  <dcterms:created xsi:type="dcterms:W3CDTF">2017-10-12T03:18:15Z</dcterms:created>
  <dcterms:modified xsi:type="dcterms:W3CDTF">2019-04-20T05:44:32Z</dcterms:modified>
</cp:coreProperties>
</file>