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1" r:id="rId10"/>
    <p:sldId id="269" r:id="rId11"/>
    <p:sldId id="262" r:id="rId12"/>
    <p:sldId id="263" r:id="rId13"/>
    <p:sldId id="26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D6CD8-6E8F-4BC1-B040-2EAE97C65620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74F6E-C8AF-453B-A168-565EA6F9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D4D7B5-EE3D-4A8B-8AAE-3A7AD0A68FB4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ED67A9-0621-4397-863E-BA6BEC52C219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A02BF-B836-41E5-9568-BF11E8D77760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62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44C0D-FEC3-4DAC-8320-5F7C23934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5322-C696-40ED-941D-3D5798513333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40A07-905B-437E-946C-FD439D35F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Светлана Леонидовна\Desktop\8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496" y="3286124"/>
            <a:ext cx="4381504" cy="2886316"/>
          </a:xfrm>
          <a:prstGeom prst="rect">
            <a:avLst/>
          </a:prstGeom>
          <a:noFill/>
        </p:spPr>
      </p:pic>
      <p:pic>
        <p:nvPicPr>
          <p:cNvPr id="1026" name="Picture 2" descr="C:\Users\Светлана Леонидовна\Desktop\main4.jpg"/>
          <p:cNvPicPr>
            <a:picLocks noChangeAspect="1" noChangeArrowheads="1"/>
          </p:cNvPicPr>
          <p:nvPr/>
        </p:nvPicPr>
        <p:blipFill>
          <a:blip r:embed="rId3"/>
          <a:srcRect r="36966"/>
          <a:stretch>
            <a:fillRect/>
          </a:stretch>
        </p:blipFill>
        <p:spPr bwMode="auto">
          <a:xfrm>
            <a:off x="285720" y="285727"/>
            <a:ext cx="2357454" cy="2813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5984" y="285728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pic>
        <p:nvPicPr>
          <p:cNvPr id="1027" name="Picture 3" descr="C:\Users\Светлана Леонидовна\Desktop\2532073-9c351a83f7446f2e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57166"/>
            <a:ext cx="3028946" cy="27805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072462" y="357166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pic>
        <p:nvPicPr>
          <p:cNvPr id="1028" name="Picture 4" descr="C:\Users\Светлана Леонидовна\Desktop\2918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286250"/>
            <a:ext cx="4286250" cy="2571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8842314" y="3286124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4286256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pic>
        <p:nvPicPr>
          <p:cNvPr id="1030" name="Picture 6" descr="C:\Users\Светлана Леонидовна\Desktop\image019.gif"/>
          <p:cNvPicPr>
            <a:picLocks noChangeAspect="1" noChangeArrowheads="1"/>
          </p:cNvPicPr>
          <p:nvPr/>
        </p:nvPicPr>
        <p:blipFill>
          <a:blip r:embed="rId6"/>
          <a:srcRect t="3724"/>
          <a:stretch>
            <a:fillRect/>
          </a:stretch>
        </p:blipFill>
        <p:spPr bwMode="auto">
          <a:xfrm>
            <a:off x="3286116" y="214290"/>
            <a:ext cx="1857388" cy="400112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86116" y="214290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 l="64466" t="15998" r="2533" b="41890"/>
          <a:stretch>
            <a:fillRect/>
          </a:stretch>
        </p:blipFill>
        <p:spPr bwMode="auto">
          <a:xfrm>
            <a:off x="214282" y="3143248"/>
            <a:ext cx="1789352" cy="17080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714480" y="3143248"/>
            <a:ext cx="30168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Колесница была главной силой фараона и представляла собой грозную силу для врагов в военных походах</a:t>
            </a: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1966913"/>
            <a:ext cx="5616575" cy="4176712"/>
          </a:xfr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0"/>
            <a:ext cx="3000396" cy="67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17805206">
            <a:off x="4653489" y="1497237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ФИНИКИЯ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Египетское царство ок"/>
          <p:cNvPicPr>
            <a:picLocks noChangeAspect="1" noChangeArrowheads="1"/>
          </p:cNvPicPr>
          <p:nvPr/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71438" y="0"/>
            <a:ext cx="5081587" cy="6786563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2643187"/>
            <a:ext cx="714398" cy="107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3643313"/>
            <a:ext cx="1185314" cy="78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343476"/>
            <a:ext cx="1000140" cy="75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76" y="2143116"/>
            <a:ext cx="788832" cy="107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13" y="4857750"/>
            <a:ext cx="948991" cy="71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0" y="352085"/>
            <a:ext cx="857272" cy="88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75" y="1643050"/>
            <a:ext cx="1078922" cy="7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43875" y="828875"/>
            <a:ext cx="714405" cy="88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9 -0.00046 C -0.21858 0.16767 -0.40781 0.33603 -0.48351 0.40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43 0.00323 C -0.28837 -0.09413 -0.52014 -0.19126 -0.61285 -0.229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9806E-6 C -0.25417 0.09412 -0.50764 0.18894 -0.6092 0.22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0.5434 0.05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95 -0.01364 C -0.14566 -0.16327 -0.23715 -0.31174 -0.27344 -0.370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96 -4.50509E-6 C -0.16406 0.0044 -0.28316 0.00879 -0.33038 0.0101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3.88529E-6 C -0.23351 -0.02752 -0.41979 -0.05434 -0.49393 -0.0645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" y="-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58002E-6 C -0.21528 0.01619 -0.43056 0.03261 -0.51649 0.039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title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715304" cy="571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66" y="5857892"/>
            <a:ext cx="1771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высокая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585789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средняя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43636" y="5786454"/>
            <a:ext cx="1568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низкая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ЗАКОНЧИ ПРЕДЛОЖЕНИЕ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 группа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Сегодня на уроке я узнал…</a:t>
            </a:r>
          </a:p>
          <a:p>
            <a:endParaRPr lang="ru-RU" sz="3600" b="1" dirty="0" smtClean="0"/>
          </a:p>
          <a:p>
            <a:r>
              <a:rPr lang="ru-RU" sz="3600" b="1" dirty="0" smtClean="0">
                <a:solidFill>
                  <a:srgbClr val="002060"/>
                </a:solidFill>
              </a:rPr>
              <a:t>2 группа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Мне было интересно…</a:t>
            </a:r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>
                <a:solidFill>
                  <a:srgbClr val="002060"/>
                </a:solidFill>
              </a:rPr>
              <a:t>3 группа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Мне бы хотелось…  </a:t>
            </a:r>
          </a:p>
          <a:p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Светлана Леонидовна\Desktop\image019.gif"/>
          <p:cNvPicPr>
            <a:picLocks noChangeAspect="1" noChangeArrowheads="1"/>
          </p:cNvPicPr>
          <p:nvPr/>
        </p:nvPicPr>
        <p:blipFill>
          <a:blip r:embed="rId2"/>
          <a:srcRect t="3724"/>
          <a:stretch>
            <a:fillRect/>
          </a:stretch>
        </p:blipFill>
        <p:spPr bwMode="auto">
          <a:xfrm>
            <a:off x="357157" y="0"/>
            <a:ext cx="3357587" cy="6858000"/>
          </a:xfrm>
          <a:prstGeom prst="rect">
            <a:avLst/>
          </a:prstGeom>
          <a:noFill/>
        </p:spPr>
      </p:pic>
      <p:pic>
        <p:nvPicPr>
          <p:cNvPr id="4" name="Picture 9" descr="C:\Users\Светлана Леонидовна\Desktop\80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651" y="3214686"/>
            <a:ext cx="5205349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50004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«Клянусь любовью отца моего, бога Амона-Ра, мне по душе кратчайший путь. Сам встану впереди воинов. Да сокрушим врага внезапным нападением. И только так мы станем сильными» </a:t>
            </a: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143117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фараон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Тутмос 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III</a:t>
            </a:r>
            <a:r>
              <a:rPr lang="uk-UA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перед походом войска в Азию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ВОЕННЫЕ ПОХОДЫ ФАРАОНОВ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286256"/>
            <a:ext cx="157160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лук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2928934"/>
            <a:ext cx="271464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копейщики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928934"/>
            <a:ext cx="24288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лучники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785926"/>
            <a:ext cx="24288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пехота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43802" y="4286256"/>
            <a:ext cx="1285916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щит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4286256"/>
            <a:ext cx="135732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копье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4286256"/>
            <a:ext cx="185738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топорик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286256"/>
            <a:ext cx="171451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стрелы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500042"/>
            <a:ext cx="242889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войско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357686" y="1214422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>
            <a:stCxn id="6" idx="1"/>
          </p:cNvCxnSpPr>
          <p:nvPr/>
        </p:nvCxnSpPr>
        <p:spPr>
          <a:xfrm rot="10800000" flipV="1">
            <a:off x="2285984" y="2143116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643570" y="2071678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3" idx="0"/>
          </p:cNvCxnSpPr>
          <p:nvPr/>
        </p:nvCxnSpPr>
        <p:spPr>
          <a:xfrm rot="10800000" flipV="1">
            <a:off x="1071522" y="3643314"/>
            <a:ext cx="71439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2464579" y="3679033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6357950" y="3857628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7" idx="0"/>
          </p:cNvCxnSpPr>
          <p:nvPr/>
        </p:nvCxnSpPr>
        <p:spPr>
          <a:xfrm>
            <a:off x="7643802" y="3643314"/>
            <a:ext cx="642958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V="1">
            <a:off x="4857752" y="3643314"/>
            <a:ext cx="135732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428625" y="1762125"/>
            <a:ext cx="4000500" cy="4167188"/>
          </a:xfrm>
        </p:spPr>
        <p:txBody>
          <a:bodyPr/>
          <a:lstStyle/>
          <a:p>
            <a:pPr algn="ctr">
              <a:buSzPct val="120000"/>
              <a:buFont typeface="Arial" pitchFamily="34" charset="0"/>
              <a:buNone/>
            </a:pPr>
            <a:r>
              <a:rPr lang="ru-RU" altLang="ru-RU" sz="4800" b="1" smtClean="0">
                <a:solidFill>
                  <a:schemeClr val="tx2"/>
                </a:solidFill>
                <a:latin typeface="Times New Roman" pitchFamily="18" charset="0"/>
              </a:rPr>
              <a:t>Кто возглавлял войско?</a:t>
            </a:r>
          </a:p>
          <a:p>
            <a:pPr algn="ctr">
              <a:buSzPct val="120000"/>
              <a:buFont typeface="Arial" pitchFamily="34" charset="0"/>
              <a:buNone/>
            </a:pPr>
            <a:r>
              <a:rPr lang="ru-RU" altLang="ru-RU" sz="4800" b="1" u="sng" smtClean="0">
                <a:solidFill>
                  <a:schemeClr val="tx2"/>
                </a:solidFill>
                <a:latin typeface="Times New Roman" pitchFamily="18" charset="0"/>
              </a:rPr>
              <a:t>ФАРАОН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16912" cy="1125537"/>
          </a:xfrm>
          <a:ln w="76200"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altLang="ru-RU" b="1" smtClean="0"/>
              <a:t>1. Состав египетского войска: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643063"/>
            <a:ext cx="3792537" cy="392906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138113" y="4933950"/>
            <a:ext cx="8897937" cy="1566863"/>
          </a:xfrm>
          <a:blipFill dpi="0" rotWithShape="0">
            <a:blip r:embed="rId3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marL="0" indent="358775" algn="just">
              <a:buSzPct val="120000"/>
              <a:buFont typeface="Arial" pitchFamily="34" charset="0"/>
              <a:buNone/>
            </a:pPr>
            <a:r>
              <a:rPr lang="ru-RU" altLang="ru-RU" sz="2800" b="1" smtClean="0">
                <a:solidFill>
                  <a:schemeClr val="bg2"/>
                </a:solidFill>
              </a:rPr>
              <a:t>К какому роду войск относятся изображенные воины? </a:t>
            </a:r>
          </a:p>
          <a:p>
            <a:pPr marL="0" indent="358775" algn="just">
              <a:buSzPct val="120000"/>
              <a:buFont typeface="Arial" pitchFamily="34" charset="0"/>
              <a:buNone/>
            </a:pPr>
            <a:r>
              <a:rPr lang="ru-RU" altLang="ru-RU" sz="2800" b="1" smtClean="0">
                <a:solidFill>
                  <a:schemeClr val="bg2"/>
                </a:solidFill>
              </a:rPr>
              <a:t>Пехотинцы. </a:t>
            </a:r>
          </a:p>
        </p:txBody>
      </p:sp>
      <p:sp>
        <p:nvSpPr>
          <p:cNvPr id="8195" name="Rectangle 10"/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7958137" cy="714375"/>
          </a:xfrm>
          <a:ln w="76200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ru-RU" altLang="ru-RU" b="1" smtClean="0"/>
              <a:t>1.Состав египетского войска</a:t>
            </a:r>
          </a:p>
        </p:txBody>
      </p:sp>
      <p:pic>
        <p:nvPicPr>
          <p:cNvPr id="8196" name="Picture 12" descr="4"/>
          <p:cNvPicPr>
            <a:picLocks noChangeAspect="1" noChangeArrowheads="1"/>
          </p:cNvPicPr>
          <p:nvPr/>
        </p:nvPicPr>
        <p:blipFill>
          <a:blip r:embed="rId4">
            <a:lum bright="-6000" contrast="18000"/>
          </a:blip>
          <a:srcRect/>
          <a:stretch>
            <a:fillRect/>
          </a:stretch>
        </p:blipFill>
        <p:spPr bwMode="auto">
          <a:xfrm>
            <a:off x="2286000" y="1223963"/>
            <a:ext cx="6697663" cy="3276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7" name="Text Box 13"/>
          <p:cNvSpPr txBox="1">
            <a:spLocks noChangeArrowheads="1"/>
          </p:cNvSpPr>
          <p:nvPr/>
        </p:nvSpPr>
        <p:spPr bwMode="auto">
          <a:xfrm>
            <a:off x="311150" y="1733550"/>
            <a:ext cx="1760538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</a:rPr>
              <a:t>Египетское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войско.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Настенная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роспись.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914400"/>
          </a:xfrm>
          <a:ln w="57150"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altLang="ru-RU" sz="4000" b="1" smtClean="0"/>
              <a:t>ОРУЖИЕ ПЕХОТИНЦЕВ</a:t>
            </a:r>
            <a:endParaRPr lang="ru-RU" altLang="ru-RU" sz="5400" b="1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9663" y="1357313"/>
            <a:ext cx="4264025" cy="482441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5061" name="AutoShape 5"/>
          <p:cNvSpPr>
            <a:spLocks noChangeArrowheads="1"/>
          </p:cNvSpPr>
          <p:nvPr/>
        </p:nvSpPr>
        <p:spPr bwMode="auto">
          <a:xfrm>
            <a:off x="5143500" y="1989138"/>
            <a:ext cx="2071688" cy="296862"/>
          </a:xfrm>
          <a:prstGeom prst="leftArrow">
            <a:avLst>
              <a:gd name="adj1" fmla="val 50000"/>
              <a:gd name="adj2" fmla="val 173399"/>
            </a:avLst>
          </a:prstGeom>
          <a:solidFill>
            <a:srgbClr val="CC0066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 altLang="ru-RU"/>
          </a:p>
        </p:txBody>
      </p:sp>
      <p:sp>
        <p:nvSpPr>
          <p:cNvPr id="45062" name="AutoShape 6"/>
          <p:cNvSpPr>
            <a:spLocks noChangeArrowheads="1"/>
          </p:cNvSpPr>
          <p:nvPr/>
        </p:nvSpPr>
        <p:spPr bwMode="auto">
          <a:xfrm rot="10800000">
            <a:off x="2000250" y="1981200"/>
            <a:ext cx="1404938" cy="304800"/>
          </a:xfrm>
          <a:prstGeom prst="leftArrow">
            <a:avLst>
              <a:gd name="adj1" fmla="val 50000"/>
              <a:gd name="adj2" fmla="val 173833"/>
            </a:avLst>
          </a:prstGeom>
          <a:solidFill>
            <a:srgbClr val="CC0066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 altLang="ru-RU"/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 rot="10800000">
            <a:off x="1714500" y="4214813"/>
            <a:ext cx="2506663" cy="274637"/>
          </a:xfrm>
          <a:prstGeom prst="leftArrow">
            <a:avLst>
              <a:gd name="adj1" fmla="val 50000"/>
              <a:gd name="adj2" fmla="val 174219"/>
            </a:avLst>
          </a:prstGeom>
          <a:solidFill>
            <a:srgbClr val="CC0066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 altLang="ru-RU"/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4981575" y="3500438"/>
            <a:ext cx="2305050" cy="285750"/>
          </a:xfrm>
          <a:prstGeom prst="leftArrow">
            <a:avLst>
              <a:gd name="adj1" fmla="val 50000"/>
              <a:gd name="adj2" fmla="val 173807"/>
            </a:avLst>
          </a:prstGeom>
          <a:solidFill>
            <a:srgbClr val="CC0066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ru-RU" altLang="ru-RU"/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71438" y="1500188"/>
            <a:ext cx="20716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C0066"/>
                </a:solidFill>
              </a:rPr>
              <a:t>Длинные копья</a:t>
            </a:r>
            <a:endParaRPr lang="ru-RU" altLang="ru-RU" sz="2800"/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7289800" y="1571625"/>
            <a:ext cx="12811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400" b="1">
                <a:solidFill>
                  <a:srgbClr val="CC0066"/>
                </a:solidFill>
              </a:rPr>
              <a:t>Меч</a:t>
            </a:r>
            <a:endParaRPr lang="ru-RU" altLang="ru-RU" sz="4400"/>
          </a:p>
        </p:txBody>
      </p:sp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7072313" y="3357563"/>
            <a:ext cx="2143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C0066"/>
                </a:solidFill>
              </a:rPr>
              <a:t>Боевые топорики </a:t>
            </a:r>
            <a:endParaRPr lang="ru-RU" altLang="ru-RU" sz="2800"/>
          </a:p>
        </p:txBody>
      </p:sp>
      <p:sp>
        <p:nvSpPr>
          <p:cNvPr id="9227" name="TextBox 11"/>
          <p:cNvSpPr txBox="1">
            <a:spLocks noChangeArrowheads="1"/>
          </p:cNvSpPr>
          <p:nvPr/>
        </p:nvSpPr>
        <p:spPr bwMode="auto">
          <a:xfrm>
            <a:off x="285750" y="3598863"/>
            <a:ext cx="1857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C0066"/>
                </a:solidFill>
              </a:rPr>
              <a:t>Большой щит</a:t>
            </a:r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4929188" y="1285875"/>
            <a:ext cx="4176712" cy="5000625"/>
          </a:xfrm>
          <a:blipFill dpi="0" rotWithShape="0">
            <a:blip r:embed="rId3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</p:spPr>
        <p:txBody>
          <a:bodyPr/>
          <a:lstStyle/>
          <a:p>
            <a:pPr marL="0" indent="342900" eaLnBrk="1" hangingPunct="1">
              <a:lnSpc>
                <a:spcPct val="80000"/>
              </a:lnSpc>
              <a:spcBef>
                <a:spcPts val="1000"/>
              </a:spcBef>
              <a:buFont typeface="Monotype Sorts" pitchFamily="2" charset="2"/>
              <a:buNone/>
            </a:pPr>
            <a:r>
              <a:rPr lang="ru-RU" altLang="ru-RU" sz="2400" b="1" smtClean="0">
                <a:solidFill>
                  <a:srgbClr val="800080"/>
                </a:solidFill>
              </a:rPr>
              <a:t>Экипаж колесницы состоит из двух человек: возницы и воина.</a:t>
            </a:r>
          </a:p>
          <a:p>
            <a:pPr marL="0" indent="342900" eaLnBrk="1" hangingPunct="1">
              <a:lnSpc>
                <a:spcPct val="80000"/>
              </a:lnSpc>
              <a:spcBef>
                <a:spcPts val="1000"/>
              </a:spcBef>
              <a:buFont typeface="Monotype Sorts" pitchFamily="2" charset="2"/>
              <a:buNone/>
            </a:pPr>
            <a:r>
              <a:rPr lang="ru-RU" altLang="ru-RU" sz="2400" b="1" smtClean="0">
                <a:solidFill>
                  <a:srgbClr val="800080"/>
                </a:solidFill>
              </a:rPr>
              <a:t>У возницы в руках хлыст, у воина лук и стелы в колчане и десятки дротиков в колчане.</a:t>
            </a:r>
          </a:p>
          <a:p>
            <a:pPr marL="0" indent="342900" eaLnBrk="1" hangingPunct="1">
              <a:lnSpc>
                <a:spcPct val="80000"/>
              </a:lnSpc>
              <a:spcBef>
                <a:spcPts val="1000"/>
              </a:spcBef>
              <a:buFont typeface="Monotype Sorts" pitchFamily="2" charset="2"/>
              <a:buNone/>
            </a:pPr>
            <a:r>
              <a:rPr lang="ru-RU" altLang="ru-RU" sz="2400" b="1" smtClean="0">
                <a:solidFill>
                  <a:srgbClr val="800080"/>
                </a:solidFill>
              </a:rPr>
              <a:t>Колесница опиралась прямо на ось, сзади она открыта. Когда ее разбивало, возница и воин спешили выпрячь лошадей и спасаться верхом.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928687"/>
          </a:xfrm>
          <a:ln w="76200">
            <a:solidFill>
              <a:schemeClr val="bg1"/>
            </a:solidFill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altLang="ru-RU" b="1" smtClean="0"/>
              <a:t>Боевые колесницы</a:t>
            </a:r>
          </a:p>
        </p:txBody>
      </p:sp>
      <p:sp>
        <p:nvSpPr>
          <p:cNvPr id="12292" name="Text Box 10"/>
          <p:cNvSpPr txBox="1">
            <a:spLocks noChangeArrowheads="1"/>
          </p:cNvSpPr>
          <p:nvPr/>
        </p:nvSpPr>
        <p:spPr bwMode="auto">
          <a:xfrm>
            <a:off x="323850" y="1217613"/>
            <a:ext cx="2049463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</a:rPr>
              <a:t>Сирийцы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доставляют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лошадей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и колесницы.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Настенная</a:t>
            </a:r>
          </a:p>
          <a:p>
            <a:pPr algn="ctr"/>
            <a:r>
              <a:rPr lang="ru-RU" altLang="ru-RU" b="1">
                <a:latin typeface="Times New Roman" pitchFamily="18" charset="0"/>
              </a:rPr>
              <a:t>роспись.</a:t>
            </a:r>
          </a:p>
        </p:txBody>
      </p:sp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4"/>
          <a:srcRect r="1682" b="8234"/>
          <a:stretch>
            <a:fillRect/>
          </a:stretch>
        </p:blipFill>
        <p:spPr bwMode="auto">
          <a:xfrm>
            <a:off x="109538" y="1335088"/>
            <a:ext cx="4176712" cy="487997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husain-off.ru/hg7n/images1/drm5-07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4248472" cy="36112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3786190"/>
            <a:ext cx="86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колеса</a:t>
            </a:r>
            <a:endParaRPr lang="ru-RU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821505" y="3750471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3" idx="3"/>
          </p:cNvCxnSpPr>
          <p:nvPr/>
        </p:nvCxnSpPr>
        <p:spPr>
          <a:xfrm rot="10800000" flipV="1">
            <a:off x="1075480" y="3500438"/>
            <a:ext cx="1424818" cy="4704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7158" y="1000108"/>
            <a:ext cx="120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площадка</a:t>
            </a:r>
            <a:endParaRPr lang="ru-RU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78629" y="1321579"/>
            <a:ext cx="1214446" cy="1143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43306" y="164305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дышло</a:t>
            </a:r>
            <a:endParaRPr lang="ru-RU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14678" y="2000240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2647" y="2786058"/>
            <a:ext cx="5751353" cy="360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212</Words>
  <Application>Microsoft Office PowerPoint</Application>
  <PresentationFormat>Экран (4:3)</PresentationFormat>
  <Paragraphs>60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ВОЕННЫЕ ПОХОДЫ ФАРАОНОВ</vt:lpstr>
      <vt:lpstr>Слайд 4</vt:lpstr>
      <vt:lpstr>1. Состав египетского войска:</vt:lpstr>
      <vt:lpstr>1.Состав египетского войска</vt:lpstr>
      <vt:lpstr>ОРУЖИЕ ПЕХОТИНЦЕВ</vt:lpstr>
      <vt:lpstr>Боевые колесницы</vt:lpstr>
      <vt:lpstr>Слайд 9</vt:lpstr>
      <vt:lpstr>Колесница была главной силой фараона и представляла собой грозную силу для врагов в военных походах</vt:lpstr>
      <vt:lpstr>Слайд 11</vt:lpstr>
      <vt:lpstr>Слайд 12</vt:lpstr>
      <vt:lpstr>Слайд 13</vt:lpstr>
      <vt:lpstr>ЗАКОНЧИ ПРЕДЛОЖЕНИЕ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Леонидовна</dc:creator>
  <cp:lastModifiedBy>Будё</cp:lastModifiedBy>
  <cp:revision>7</cp:revision>
  <dcterms:created xsi:type="dcterms:W3CDTF">2015-10-05T11:39:35Z</dcterms:created>
  <dcterms:modified xsi:type="dcterms:W3CDTF">2018-10-11T01:49:52Z</dcterms:modified>
</cp:coreProperties>
</file>