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3" r:id="rId4"/>
    <p:sldId id="266" r:id="rId5"/>
    <p:sldId id="269" r:id="rId6"/>
    <p:sldId id="270" r:id="rId7"/>
    <p:sldId id="271" r:id="rId8"/>
    <p:sldId id="272" r:id="rId9"/>
    <p:sldId id="274" r:id="rId10"/>
    <p:sldId id="277" r:id="rId11"/>
    <p:sldId id="275" r:id="rId12"/>
    <p:sldId id="280" r:id="rId13"/>
    <p:sldId id="281" r:id="rId14"/>
    <p:sldId id="284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12A7F3-BEC9-478F-B58A-44D473A8DA2C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238" y="4499439"/>
            <a:ext cx="8458200" cy="1222375"/>
          </a:xfrm>
        </p:spPr>
        <p:txBody>
          <a:bodyPr/>
          <a:lstStyle/>
          <a:p>
            <a:r>
              <a:rPr lang="ru-RU" dirty="0" smtClean="0"/>
              <a:t>«Красная книга» – Красная!</a:t>
            </a:r>
            <a:br>
              <a:rPr lang="ru-RU" dirty="0" smtClean="0"/>
            </a:br>
            <a:r>
              <a:rPr lang="ru-RU" dirty="0" smtClean="0"/>
              <a:t>Значит природа в опасности!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5721814"/>
            <a:ext cx="2730024" cy="9144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/>
              <a:t>Подготовила: воспитатель Гордейко </a:t>
            </a:r>
            <a:r>
              <a:rPr lang="ru-RU" b="1" smtClean="0"/>
              <a:t>Татьяна Александровна</a:t>
            </a:r>
          </a:p>
          <a:p>
            <a:pPr algn="ctr"/>
            <a:endParaRPr lang="ru-RU" b="1" dirty="0" smtClean="0"/>
          </a:p>
        </p:txBody>
      </p:sp>
      <p:pic>
        <p:nvPicPr>
          <p:cNvPr id="1027" name="Picture 3" descr="C:\Users\1\Desktop\Стелла уроки\36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38768">
            <a:off x="841001" y="594346"/>
            <a:ext cx="2592288" cy="33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Стелла уроки\97856994816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85605">
            <a:off x="5182554" y="613700"/>
            <a:ext cx="29523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/>
              <a:t>Ёж обыкновенный</a:t>
            </a:r>
          </a:p>
          <a:p>
            <a:endParaRPr lang="ru-RU" dirty="0"/>
          </a:p>
          <a:p>
            <a:r>
              <a:rPr lang="ru-RU" sz="2000" dirty="0" smtClean="0"/>
              <a:t>Ёжики – существа славные и любопытные. У них </a:t>
            </a:r>
            <a:r>
              <a:rPr lang="ru-RU" sz="2000" dirty="0"/>
              <a:t>о</a:t>
            </a:r>
            <a:r>
              <a:rPr lang="ru-RU" sz="2000" dirty="0" smtClean="0"/>
              <a:t>страя мордочка с влажным блестящим носом, очень подвижные. Ёж может пообедать совершенно без вреда для себя очень ядовитыми насекомыми, или даже гадюками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C:\Documents and Settings\Welcome !\Рабочий стол\Новая папка (3)\Красная книга\Рисунок5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9912" y="692696"/>
            <a:ext cx="4824536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34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34680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        Пеликан</a:t>
            </a:r>
          </a:p>
          <a:p>
            <a:r>
              <a:rPr lang="ru-RU" sz="2400" dirty="0" smtClean="0"/>
              <a:t>Это </a:t>
            </a:r>
            <a:r>
              <a:rPr lang="ru-RU" sz="2200" dirty="0" smtClean="0"/>
              <a:t>неуклюжие на суше и ловкие на воде птицы. Крылья их легко намокают, и пеликаны вынуждены отжимать их клювом. У них есть знаменитый мешок. В него птица может набрать до 5 литров воды вместе с рыбой, а затем отцеживать через клюв воду, оставляя в мешке вкусных карпов. Именно ими предпочитают питаться пеликаны, но едят они </a:t>
            </a:r>
            <a:r>
              <a:rPr lang="ru-RU" sz="2400" dirty="0" smtClean="0"/>
              <a:t>и мелкую рыбешку.</a:t>
            </a:r>
            <a:endParaRPr lang="ru-RU" sz="2400" dirty="0"/>
          </a:p>
        </p:txBody>
      </p:sp>
      <p:pic>
        <p:nvPicPr>
          <p:cNvPr id="6" name="Picture 2" descr="C:\Documents and Settings\Welcome !\Рабочий стол\Новая папка (3)\Красная книга\Рисунок6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7904" y="692696"/>
            <a:ext cx="4680520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88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322712" cy="5411688"/>
          </a:xfrm>
        </p:spPr>
        <p:txBody>
          <a:bodyPr>
            <a:normAutofit/>
          </a:bodyPr>
          <a:lstStyle/>
          <a:p>
            <a:r>
              <a:rPr lang="ru-RU" sz="3000" dirty="0" smtClean="0"/>
              <a:t>      Кислица</a:t>
            </a:r>
          </a:p>
          <a:p>
            <a:r>
              <a:rPr lang="ru-RU" sz="2400" dirty="0" smtClean="0"/>
              <a:t>Каждый лист состоит из трёх отдельных долей и похожие на лист клевера. Это съедобное для людей растения.  Его листья содержат  витамина С. Их можно съедать  в сыром виде, в качестве салата,  варить суп.</a:t>
            </a:r>
            <a:endParaRPr lang="ru-RU" sz="2400" dirty="0"/>
          </a:p>
        </p:txBody>
      </p:sp>
      <p:pic>
        <p:nvPicPr>
          <p:cNvPr id="5" name="Picture 2" descr="C:\Documents and Settings\Welcome !\Рабочий стол\Новая папка (3)\Красная книга\Рисунок11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3928" y="692696"/>
            <a:ext cx="4608512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27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466728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Каменная береза</a:t>
            </a:r>
          </a:p>
          <a:p>
            <a:endParaRPr lang="ru-RU" sz="2800" dirty="0" smtClean="0"/>
          </a:p>
          <a:p>
            <a:r>
              <a:rPr lang="ru-RU" sz="2400" dirty="0" smtClean="0"/>
              <a:t>Каменной березу называют в основном из-за того, что растет она на камнях. Древесина ее необычайно плотная и тяжелая, как камень. Оно тонет в воде, тяжело обрабатывается. </a:t>
            </a:r>
            <a:endParaRPr lang="ru-RU" sz="2400" dirty="0"/>
          </a:p>
        </p:txBody>
      </p:sp>
      <p:pic>
        <p:nvPicPr>
          <p:cNvPr id="5" name="Picture 2" descr="C:\Documents and Settings\Welcome !\Рабочий стол\Новая папка (3)\Красная книга\Рисунок12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39952" y="620688"/>
            <a:ext cx="4536503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70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"/>
            <a:ext cx="8524056" cy="83820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4000" dirty="0" smtClean="0">
                <a:solidFill>
                  <a:srgbClr val="00B050"/>
                </a:solidFill>
              </a:rPr>
              <a:t>Берегите природу 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Picture 3" descr="C:\Documents and Settings\Welcome !\Рабочий стол\Новая папка (3)\Красная книга\Рисунок15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556792"/>
            <a:ext cx="6840760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264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26794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3500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46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устроена Красная книга?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Она состоит из цветных страниц.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7477" y="1650196"/>
            <a:ext cx="2200284" cy="24860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224871">
            <a:off x="1440824" y="3830737"/>
            <a:ext cx="2200284" cy="2486036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1036667">
            <a:off x="3463898" y="3591821"/>
            <a:ext cx="2200284" cy="24860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32009">
            <a:off x="5346538" y="1674829"/>
            <a:ext cx="2214578" cy="248603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1083552">
            <a:off x="389029" y="1643049"/>
            <a:ext cx="2143140" cy="2500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164540">
            <a:off x="6195645" y="3740566"/>
            <a:ext cx="2214578" cy="2486036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4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86808" cy="6143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2928958" cy="587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Черные страницы содержат списки тех, кого уже нет, кого мы больше никогда не увидим, кто уже вымер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Дронт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Сумчатый волк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7" descr="http://www.ecosystema.ru/07referats/01/dodo.jpg"/>
          <p:cNvPicPr>
            <a:picLocks noChangeAspect="1" noChangeArrowheads="1"/>
          </p:cNvPicPr>
          <p:nvPr/>
        </p:nvPicPr>
        <p:blipFill>
          <a:blip r:embed="rId3"/>
          <a:srcRect l="7368" t="4535" r="6058" b="8255"/>
          <a:stretch>
            <a:fillRect/>
          </a:stretch>
        </p:blipFill>
        <p:spPr bwMode="auto">
          <a:xfrm>
            <a:off x="4067944" y="642918"/>
            <a:ext cx="2520280" cy="278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kakadu.509.com1.ru/zooclub/wild/3.jpg"/>
          <p:cNvPicPr>
            <a:picLocks noChangeAspect="1" noChangeArrowheads="1"/>
          </p:cNvPicPr>
          <p:nvPr/>
        </p:nvPicPr>
        <p:blipFill>
          <a:blip r:embed="rId4"/>
          <a:srcRect b="49664"/>
          <a:stretch>
            <a:fillRect/>
          </a:stretch>
        </p:blipFill>
        <p:spPr bwMode="auto">
          <a:xfrm>
            <a:off x="3905945" y="4403021"/>
            <a:ext cx="374441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938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72560" cy="6215106"/>
          </a:xfrm>
          <a:prstGeom prst="rect">
            <a:avLst/>
          </a:prstGeom>
          <a:solidFill>
            <a:srgbClr val="FFFF7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Желтые страницы –  это те</a:t>
            </a:r>
            <a:r>
              <a:rPr lang="ru-RU" sz="2800" b="1" dirty="0"/>
              <a:t> </a:t>
            </a:r>
            <a:r>
              <a:rPr lang="ru-RU" sz="2800" b="1" dirty="0" smtClean="0"/>
              <a:t> животные, количество которых быстро уменьшается </a:t>
            </a:r>
            <a:endParaRPr lang="ru-RU" sz="2800" b="1" dirty="0"/>
          </a:p>
        </p:txBody>
      </p:sp>
      <p:pic>
        <p:nvPicPr>
          <p:cNvPr id="6" name="Рисунок 5" descr="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929" y="3643314"/>
            <a:ext cx="3168352" cy="2520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5610811"/>
            <a:ext cx="2808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Розовый</a:t>
            </a:r>
            <a:r>
              <a:rPr lang="ru-RU" sz="2400" dirty="0" smtClean="0"/>
              <a:t> фламинго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18164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медведь</a:t>
            </a:r>
            <a:endParaRPr lang="ru-RU" sz="2400" dirty="0"/>
          </a:p>
        </p:txBody>
      </p:sp>
      <p:pic>
        <p:nvPicPr>
          <p:cNvPr id="7" name="Рисунок 6" descr="4652.jpg"/>
          <p:cNvPicPr>
            <a:picLocks noChangeAspect="1"/>
          </p:cNvPicPr>
          <p:nvPr/>
        </p:nvPicPr>
        <p:blipFill>
          <a:blip r:embed="rId4"/>
          <a:srcRect r="21875" b="12185"/>
          <a:stretch>
            <a:fillRect/>
          </a:stretch>
        </p:blipFill>
        <p:spPr>
          <a:xfrm>
            <a:off x="5339845" y="1988840"/>
            <a:ext cx="3120586" cy="319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2" cy="6215106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85718" y="571480"/>
            <a:ext cx="842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Белые страницы – это те животные, которых всегда было немного.</a:t>
            </a:r>
            <a:endParaRPr lang="ru-RU" sz="3200" b="1" dirty="0"/>
          </a:p>
        </p:txBody>
      </p:sp>
      <p:pic>
        <p:nvPicPr>
          <p:cNvPr id="5" name="Picture 2" descr=" СКОПА - Pandion haliaetus (Linnaeus, 1758)"/>
          <p:cNvPicPr>
            <a:picLocks noChangeAspect="1" noChangeArrowheads="1"/>
          </p:cNvPicPr>
          <p:nvPr/>
        </p:nvPicPr>
        <p:blipFill>
          <a:blip r:embed="rId3"/>
          <a:srcRect l="5762" t="5207" r="7258" b="8678"/>
          <a:stretch>
            <a:fillRect/>
          </a:stretch>
        </p:blipFill>
        <p:spPr bwMode="auto">
          <a:xfrm>
            <a:off x="500034" y="2428868"/>
            <a:ext cx="37862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6435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Скопа</a:t>
            </a:r>
            <a:endParaRPr lang="ru-RU" sz="2400" dirty="0"/>
          </a:p>
        </p:txBody>
      </p:sp>
      <p:pic>
        <p:nvPicPr>
          <p:cNvPr id="7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4"/>
          <a:srcRect l="6630" t="8097" r="8287" b="8906"/>
          <a:stretch>
            <a:fillRect/>
          </a:stretch>
        </p:blipFill>
        <p:spPr bwMode="auto">
          <a:xfrm>
            <a:off x="4786314" y="1785926"/>
            <a:ext cx="36671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4455391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Северный олень (лесной подвид)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006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Серые страницы – внесены те животные, которые очень мало изучены, и места их обитания малодоступны.</a:t>
            </a:r>
            <a:endParaRPr lang="ru-RU" sz="2800" b="1" dirty="0"/>
          </a:p>
        </p:txBody>
      </p:sp>
      <p:pic>
        <p:nvPicPr>
          <p:cNvPr id="5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3"/>
          <a:srcRect l="5378" t="5097" r="5449" b="9373"/>
          <a:stretch>
            <a:fillRect/>
          </a:stretch>
        </p:blipFill>
        <p:spPr bwMode="auto">
          <a:xfrm>
            <a:off x="357158" y="2071678"/>
            <a:ext cx="40005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2863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Гадюка </a:t>
            </a:r>
            <a:r>
              <a:rPr lang="ru-RU" sz="2400" dirty="0" err="1" smtClean="0"/>
              <a:t>никольского</a:t>
            </a:r>
            <a:endParaRPr lang="ru-RU" sz="2400" dirty="0"/>
          </a:p>
        </p:txBody>
      </p:sp>
      <p:pic>
        <p:nvPicPr>
          <p:cNvPr id="7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4"/>
          <a:srcRect l="5703" t="5235" r="6029" b="8917"/>
          <a:stretch>
            <a:fillRect/>
          </a:stretch>
        </p:blipFill>
        <p:spPr bwMode="auto">
          <a:xfrm>
            <a:off x="4857752" y="2071678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86380" y="514351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Прибайкальский </a:t>
            </a:r>
          </a:p>
          <a:p>
            <a:r>
              <a:rPr lang="ru-RU" sz="2400" dirty="0" smtClean="0"/>
              <a:t>черношапочный сурок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604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501122" cy="635798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Зеленые страницы – те животные, которых нам удалось сохранить, и спасти их от вымирания</a:t>
            </a:r>
            <a:endParaRPr lang="ru-RU" sz="3200" b="1" dirty="0"/>
          </a:p>
        </p:txBody>
      </p:sp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5" y="3143248"/>
            <a:ext cx="3616215" cy="2814072"/>
          </a:xfrm>
          <a:prstGeom prst="rect">
            <a:avLst/>
          </a:prstGeom>
        </p:spPr>
      </p:pic>
      <p:pic>
        <p:nvPicPr>
          <p:cNvPr id="6" name="Рисунок 5" descr="2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2000240"/>
            <a:ext cx="3810000" cy="2781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7884" y="471488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Лось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592933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Речной бобр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345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50004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Красные страницы показывают нам исчезающих  и  особо  редких животных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62445">
            <a:off x="285375" y="4225459"/>
            <a:ext cx="2131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Снежный барс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00483">
            <a:off x="7062969" y="4142812"/>
            <a:ext cx="766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Тигр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6589" y="6143644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Зубр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1072.jpg"/>
          <p:cNvPicPr>
            <a:picLocks noChangeAspect="1"/>
          </p:cNvPicPr>
          <p:nvPr/>
        </p:nvPicPr>
        <p:blipFill>
          <a:blip r:embed="rId3"/>
          <a:srcRect r="1613" b="11818"/>
          <a:stretch>
            <a:fillRect/>
          </a:stretch>
        </p:blipFill>
        <p:spPr>
          <a:xfrm rot="20884047">
            <a:off x="597338" y="1780994"/>
            <a:ext cx="3776676" cy="230982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3" name="Рисунок 12" descr="138.jpg"/>
          <p:cNvPicPr>
            <a:picLocks noChangeAspect="1"/>
          </p:cNvPicPr>
          <p:nvPr/>
        </p:nvPicPr>
        <p:blipFill>
          <a:blip r:embed="rId4"/>
          <a:srcRect r="2499" b="17499"/>
          <a:stretch>
            <a:fillRect/>
          </a:stretch>
        </p:blipFill>
        <p:spPr>
          <a:xfrm rot="673378">
            <a:off x="4786314" y="1732719"/>
            <a:ext cx="371477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4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419" y="3811448"/>
            <a:ext cx="3810000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932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allAtOnce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2800" dirty="0" smtClean="0"/>
              <a:t>МОРЖИ</a:t>
            </a:r>
          </a:p>
          <a:p>
            <a:endParaRPr lang="ru-RU" sz="2800" dirty="0" smtClean="0"/>
          </a:p>
          <a:p>
            <a:r>
              <a:rPr lang="ru-RU" sz="2800" dirty="0" smtClean="0"/>
              <a:t>Относятся к числу самых крупных ластоногих. Взрослые самцы достигают в длину 4-х метров и весят почти две тонны.</a:t>
            </a:r>
          </a:p>
          <a:p>
            <a:endParaRPr lang="ru-RU" sz="2800" dirty="0"/>
          </a:p>
        </p:txBody>
      </p:sp>
      <p:pic>
        <p:nvPicPr>
          <p:cNvPr id="5" name="Picture 2" descr="C:\Documents and Settings\Welcome !\Рабочий стол\Новая папка (3)\Красная книга\Рисунок3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476672"/>
            <a:ext cx="4896543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155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179</TotalTime>
  <Words>338</Words>
  <Application>Microsoft Office PowerPoint</Application>
  <PresentationFormat>Экран (4:3)</PresentationFormat>
  <Paragraphs>39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Franklin Gothic Book</vt:lpstr>
      <vt:lpstr>Franklin Gothic Medium</vt:lpstr>
      <vt:lpstr>Wingdings 2</vt:lpstr>
      <vt:lpstr>Трек</vt:lpstr>
      <vt:lpstr>«Красная книга» – Красная! Значит природа в опасности!</vt:lpstr>
      <vt:lpstr>Как устроена Красная книга? Она состоит из цветных страниц.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Берегите природу </vt:lpstr>
      <vt:lpstr>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Татьяна Гордейко</cp:lastModifiedBy>
  <cp:revision>26</cp:revision>
  <dcterms:created xsi:type="dcterms:W3CDTF">2012-11-08T18:54:26Z</dcterms:created>
  <dcterms:modified xsi:type="dcterms:W3CDTF">2019-04-20T22:41:19Z</dcterms:modified>
</cp:coreProperties>
</file>