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er-pc" initials="A" lastIdx="1" clrIdx="0">
    <p:extLst>
      <p:ext uri="{19B8F6BF-5375-455C-9EA6-DF929625EA0E}">
        <p15:presenceInfo xmlns:p15="http://schemas.microsoft.com/office/powerpoint/2012/main" userId="Aser-p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156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07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33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361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33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52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39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251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87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858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07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FDF53-8761-4887-AD94-5D69487852C6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B46E1-2189-4F3C-935A-3D62DAEC2A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59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slide" Target="slide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hronika.su/kakoy-nomer-byl-u-a-s-pushkina-v-carskos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://hronika.su/kakie-predmety-izuchal-pushkin-v-carsko/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jpeg"/><Relationship Id="rId5" Type="http://schemas.openxmlformats.org/officeDocument/2006/relationships/hyperlink" Target="http://hronika.su/kakoy-predmet-plokho-davalsya-pushkinu-v/" TargetMode="External"/><Relationship Id="rId4" Type="http://schemas.openxmlformats.org/officeDocument/2006/relationships/hyperlink" Target="http://hronika.su/uspekhi-pushkina-v-licee-po-kakim-predm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Лукоморье А.С. Пушкина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endParaRPr lang="ru-RU" b="0" i="0" dirty="0" smtClean="0">
              <a:solidFill>
                <a:schemeClr val="accent1">
                  <a:lumMod val="5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У лукоморья дуб зелёный;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Златая цепь на дубе том: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И днём и ночью кот учёный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Всё ходит по цепи кругом;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Идёт направо — песнь заводит,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Налево — сказку говорит…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25625"/>
            <a:ext cx="5181600" cy="4351338"/>
          </a:xfrm>
        </p:spPr>
      </p:pic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11353800" y="6523892"/>
            <a:ext cx="674077" cy="3341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0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9277"/>
            <a:ext cx="3932237" cy="107266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Семья А.С. Пушкина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0259" y="2608175"/>
            <a:ext cx="3165230" cy="3668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41938"/>
            <a:ext cx="3932237" cy="442705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Жена А.С. Пушкина Наталья Николаевна Гончарова (08.09.1812-26.11.1863). Родом она была 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из семьи купцов и промышленников, получившей дворянство во времена правления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императрицы. Познакомилась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Наталья Гончарова со своим будущем мужем Александром Пушкиным зимой 1829 года. Они оба присутствовали на балу танцмейстера 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latin typeface="+mj-lt"/>
              </a:rPr>
              <a:t>Иогеля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в доме на Тверском бульваре. На тот момент девушке было всего 16 лет. Но Пушкин сразу же был сражен ее красотой наповал.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2778" y="369277"/>
            <a:ext cx="3355206" cy="22388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3723" y="3655463"/>
            <a:ext cx="3766040" cy="2510693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11183815" y="6523892"/>
            <a:ext cx="738554" cy="33410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207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813044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Семья А.С. Пушкина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178170"/>
            <a:ext cx="5157787" cy="95762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Дочери А.С. Пушкина: Мария и Наталья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353" y="2339486"/>
            <a:ext cx="2637694" cy="33089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178170"/>
            <a:ext cx="5183188" cy="968254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Сыновья А.С. Пушкина: Александр и Григорий 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375" y="2627093"/>
            <a:ext cx="2586200" cy="31994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1163" y="2778369"/>
            <a:ext cx="2499460" cy="31989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8903" y="2339486"/>
            <a:ext cx="2524891" cy="34237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Управляющая кнопка: далее 10">
            <a:hlinkClick r:id="rId6" action="ppaction://hlinksldjump" highlightClick="1"/>
          </p:cNvPr>
          <p:cNvSpPr/>
          <p:nvPr/>
        </p:nvSpPr>
        <p:spPr>
          <a:xfrm>
            <a:off x="11740623" y="6541477"/>
            <a:ext cx="451377" cy="31652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28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9788" y="506118"/>
            <a:ext cx="3932237" cy="1023744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Сказки А.С. Пушкина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Текст 17"/>
          <p:cNvSpPr>
            <a:spLocks noGrp="1"/>
          </p:cNvSpPr>
          <p:nvPr>
            <p:ph type="body" sz="half" idx="2"/>
          </p:nvPr>
        </p:nvSpPr>
        <p:spPr>
          <a:xfrm>
            <a:off x="839788" y="1529862"/>
            <a:ext cx="3932237" cy="433912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176F8C"/>
              </a:solidFill>
              <a:latin typeface="+mj-lt"/>
            </a:endParaRPr>
          </a:p>
          <a:p>
            <a:r>
              <a:rPr lang="ru-RU" sz="2400" dirty="0" smtClean="0">
                <a:solidFill>
                  <a:srgbClr val="176F8C"/>
                </a:solidFill>
                <a:latin typeface="+mj-lt"/>
              </a:rPr>
              <a:t>Сказка </a:t>
            </a:r>
            <a:r>
              <a:rPr lang="ru-RU" sz="2400" dirty="0">
                <a:solidFill>
                  <a:srgbClr val="176F8C"/>
                </a:solidFill>
                <a:latin typeface="+mj-lt"/>
              </a:rPr>
              <a:t>о  золотом </a:t>
            </a:r>
            <a:r>
              <a:rPr lang="ru-RU" sz="2400" dirty="0" smtClean="0">
                <a:solidFill>
                  <a:srgbClr val="176F8C"/>
                </a:solidFill>
                <a:latin typeface="+mj-lt"/>
              </a:rPr>
              <a:t>петушке </a:t>
            </a:r>
          </a:p>
          <a:p>
            <a:endParaRPr lang="ru-RU" sz="2400" dirty="0" smtClean="0">
              <a:solidFill>
                <a:srgbClr val="176F8C"/>
              </a:solidFill>
              <a:latin typeface="+mj-lt"/>
            </a:endParaRPr>
          </a:p>
          <a:p>
            <a:r>
              <a:rPr lang="ru-RU" sz="2400" dirty="0" smtClean="0">
                <a:solidFill>
                  <a:srgbClr val="176F8C"/>
                </a:solidFill>
                <a:latin typeface="+mj-lt"/>
              </a:rPr>
              <a:t>Сказка о царе </a:t>
            </a:r>
            <a:r>
              <a:rPr lang="ru-RU" sz="2400" dirty="0" err="1" smtClean="0">
                <a:solidFill>
                  <a:srgbClr val="176F8C"/>
                </a:solidFill>
                <a:latin typeface="+mj-lt"/>
              </a:rPr>
              <a:t>Салтане</a:t>
            </a:r>
            <a:endParaRPr lang="ru-RU" sz="2400" dirty="0" smtClean="0">
              <a:solidFill>
                <a:srgbClr val="176F8C"/>
              </a:solidFill>
              <a:latin typeface="+mj-lt"/>
            </a:endParaRPr>
          </a:p>
          <a:p>
            <a:endParaRPr lang="ru-RU" sz="2400" dirty="0" smtClean="0">
              <a:solidFill>
                <a:srgbClr val="176F8C"/>
              </a:solidFill>
              <a:latin typeface="+mj-lt"/>
            </a:endParaRPr>
          </a:p>
          <a:p>
            <a:r>
              <a:rPr lang="ru-RU" sz="2400" dirty="0" smtClean="0">
                <a:solidFill>
                  <a:srgbClr val="176F8C"/>
                </a:solidFill>
                <a:latin typeface="+mj-lt"/>
              </a:rPr>
              <a:t>Сказка о мертвой царевне и семи богатырях</a:t>
            </a:r>
          </a:p>
          <a:p>
            <a:endParaRPr lang="ru-RU" sz="2400" dirty="0" smtClean="0">
              <a:solidFill>
                <a:srgbClr val="176F8C"/>
              </a:solidFill>
              <a:latin typeface="+mj-lt"/>
            </a:endParaRPr>
          </a:p>
          <a:p>
            <a:r>
              <a:rPr lang="ru-RU" sz="2400" dirty="0" smtClean="0">
                <a:solidFill>
                  <a:srgbClr val="176F8C"/>
                </a:solidFill>
                <a:latin typeface="+mj-lt"/>
              </a:rPr>
              <a:t>Сказка о рыбаке и рыбке</a:t>
            </a:r>
            <a:endParaRPr lang="ru-RU" sz="2400" dirty="0">
              <a:solidFill>
                <a:srgbClr val="176F8C"/>
              </a:solidFill>
              <a:latin typeface="+mj-lt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216" y="896744"/>
            <a:ext cx="3027851" cy="350156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6258" y="506118"/>
            <a:ext cx="2636715" cy="3576940"/>
          </a:xfrm>
          <a:prstGeom prst="rect">
            <a:avLst/>
          </a:prstGeom>
        </p:spPr>
      </p:pic>
      <p:pic>
        <p:nvPicPr>
          <p:cNvPr id="20" name="Объект 19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292" y="3953536"/>
            <a:ext cx="3610708" cy="2393385"/>
          </a:xfr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540" y="3529585"/>
            <a:ext cx="2521527" cy="3328415"/>
          </a:xfrm>
          <a:prstGeom prst="rect">
            <a:avLst/>
          </a:prstGeom>
        </p:spPr>
      </p:pic>
      <p:sp>
        <p:nvSpPr>
          <p:cNvPr id="22" name="Управляющая кнопка: далее 21">
            <a:hlinkClick r:id="rId6" action="ppaction://hlinksldjump" highlightClick="1"/>
          </p:cNvPr>
          <p:cNvSpPr/>
          <p:nvPr/>
        </p:nvSpPr>
        <p:spPr>
          <a:xfrm>
            <a:off x="11372973" y="6594231"/>
            <a:ext cx="496642" cy="26376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32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232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/>
              <a:t>Сказки А.С. Пушкина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2137" y="1751935"/>
            <a:ext cx="3429001" cy="2308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Днем свет божий затмевает,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Ночью землю освещает,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Месяц под косой блестит,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А во лбу …..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(звезда горит.)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6790" y="1728370"/>
            <a:ext cx="9871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34201" y="3437490"/>
            <a:ext cx="3634153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Темной ночки Елисей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Дождался в тоске своей.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Только месяц показался,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Он за ним с мольбой погнался.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"Месяц, месяц, мой дружок,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Позолоченный .....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(рожок)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946032" y="4591652"/>
            <a:ext cx="3557954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Свет мой, зеркальце! Скажи,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Да всю правду доложи: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Я ль на свете всех милее,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Всех …..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(румяней и белее?)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endParaRPr lang="ru-RU" dirty="0"/>
          </a:p>
        </p:txBody>
      </p:sp>
      <p:sp>
        <p:nvSpPr>
          <p:cNvPr id="12" name="Управляющая кнопка: далее 11">
            <a:hlinkClick r:id="rId2" action="ppaction://hlinksldjump" highlightClick="1"/>
          </p:cNvPr>
          <p:cNvSpPr/>
          <p:nvPr/>
        </p:nvSpPr>
        <p:spPr>
          <a:xfrm>
            <a:off x="11353800" y="6345978"/>
            <a:ext cx="339969" cy="38893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31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201"/>
            <a:ext cx="3932237" cy="615462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Дуэль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457200"/>
            <a:ext cx="6172200" cy="5226748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39788" y="1072662"/>
            <a:ext cx="3932237" cy="522262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Самая известная дуэль в отечественной истории произошла 27 января (8 февраля) 1837 года на окраине Петербурга в районе Черной речки поблизости от Комендантской дачи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Пушкина с места дуэли привезли домой, на набережную реки Мойки, дом 12. Рана оказалась смертельной: поэт прожил два дня. Несмотря на усилия врачей под руководством Н. Ф. </a:t>
            </a:r>
            <a:r>
              <a:rPr lang="ru-RU" sz="2400" dirty="0" err="1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Арендта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 скончался 29 января (10 февраля) 1837 года в 14:45. 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0" name="Управляющая кнопка: далее 9">
            <a:hlinkClick r:id="rId3" action="ppaction://hlinksldjump" highlightClick="1"/>
          </p:cNvPr>
          <p:cNvSpPr/>
          <p:nvPr/>
        </p:nvSpPr>
        <p:spPr>
          <a:xfrm>
            <a:off x="11355388" y="6295291"/>
            <a:ext cx="549397" cy="36927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74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232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А.С. Пушкин глазами художников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67" y="1695999"/>
            <a:ext cx="3780472" cy="376787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139" y="1695999"/>
            <a:ext cx="4505081" cy="33788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067" y="3607227"/>
            <a:ext cx="4309696" cy="32322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728" y="3915874"/>
            <a:ext cx="4909072" cy="2923625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rId6" action="ppaction://hlinksldjump" highlightClick="1"/>
          </p:cNvPr>
          <p:cNvSpPr/>
          <p:nvPr/>
        </p:nvSpPr>
        <p:spPr>
          <a:xfrm>
            <a:off x="11728938" y="6365631"/>
            <a:ext cx="298939" cy="33410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8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Содержание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617785"/>
            <a:ext cx="10515600" cy="4559178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Родители А.С. Пушкина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Брат и сестра А.С. Пушкина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Бабушка и дядя А.С. Пушкина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Няня А.С. Пушкина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Лицей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Семья А.С. Пушкина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Сказки А.С. Пушкина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Дуэль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j-lt"/>
                <a:hlinkClick r:id="" action="ppaction://hlinkshowjump?jump=nextslide"/>
              </a:rPr>
              <a:t>А.С. Пушкин глазами художников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189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041644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Родители А.С. Пушкина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406770"/>
            <a:ext cx="5157787" cy="109830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</a:rPr>
              <a:t>Мама: Надежда Осиповна Ганнибал (21.06.1775-17.03.1836)</a:t>
            </a:r>
            <a:endParaRPr lang="ru-RU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108" y="2505075"/>
            <a:ext cx="4119076" cy="3684588"/>
          </a:xfr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19068" y="1406770"/>
            <a:ext cx="5336319" cy="109830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</a:rPr>
              <a:t>Папа: Сергей Львович Пушкин (23.05.1770-29.06.1848)</a:t>
            </a:r>
            <a:endParaRPr lang="ru-RU" b="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6648" y="2505075"/>
            <a:ext cx="3798276" cy="3684588"/>
          </a:xfr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9" name="Управляющая кнопка: далее 8">
            <a:hlinkClick r:id="rId4" action="ppaction://hlinksldjump" highlightClick="1"/>
          </p:cNvPr>
          <p:cNvSpPr/>
          <p:nvPr/>
        </p:nvSpPr>
        <p:spPr>
          <a:xfrm>
            <a:off x="11500338" y="6348046"/>
            <a:ext cx="562708" cy="50995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5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51693"/>
            <a:ext cx="10515600" cy="94956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Брат и сестра А.С. Пушкина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301262"/>
            <a:ext cx="5157787" cy="89681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Ольга Сергеевна Павлищева (23.05.1770-29.06.1848)</a:t>
            </a:r>
            <a:endParaRPr lang="ru-RU" b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3291" y="2250831"/>
            <a:ext cx="3393831" cy="3604846"/>
          </a:xfr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301262"/>
            <a:ext cx="5183188" cy="94956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Лев Сергеевич Пушкин (17.04.1805-19.07.1852</a:t>
            </a:r>
            <a:r>
              <a:rPr lang="ru-RU" b="0" dirty="0" smtClean="0">
                <a:latin typeface="+mj-lt"/>
              </a:rPr>
              <a:t>)</a:t>
            </a:r>
            <a:endParaRPr lang="ru-RU" b="0" dirty="0">
              <a:latin typeface="+mj-lt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569" y="2250831"/>
            <a:ext cx="3073769" cy="3604846"/>
          </a:xfr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1" name="Управляющая кнопка: далее 10">
            <a:hlinkClick r:id="rId4" action="ppaction://hlinksldjump" highlightClick="1"/>
          </p:cNvPr>
          <p:cNvSpPr/>
          <p:nvPr/>
        </p:nvSpPr>
        <p:spPr>
          <a:xfrm>
            <a:off x="11355388" y="6330462"/>
            <a:ext cx="602150" cy="52753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03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Бабушка и дядя А.С. Пушкина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Бабушка: Мария Алексеевна Ганнибал (20.01.1745-09.07.1818)</a:t>
            </a:r>
            <a:endParaRPr lang="ru-RU" b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1448898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Дедушка: Осип Абрамович Ганнибал (20.01.1744-12.10.1806)</a:t>
            </a:r>
          </a:p>
          <a:p>
            <a:pPr algn="ctr"/>
            <a:r>
              <a:rPr lang="ru-RU" b="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Прадедушка: Абрам Петрович Ганнибал (1696-14.05.1781)</a:t>
            </a:r>
            <a:endParaRPr lang="ru-RU" b="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1236" y="3130550"/>
            <a:ext cx="2445116" cy="3059113"/>
          </a:xfrm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9814" y="2505075"/>
            <a:ext cx="2760785" cy="3139218"/>
          </a:xfrm>
          <a:ln>
            <a:solidFill>
              <a:schemeClr val="accent1">
                <a:lumMod val="50000"/>
              </a:schemeClr>
            </a:solidFill>
          </a:ln>
        </p:spPr>
      </p:pic>
      <p:sp>
        <p:nvSpPr>
          <p:cNvPr id="12" name="Управляющая кнопка: далее 11">
            <a:hlinkClick r:id="rId4" action="ppaction://hlinksldjump" highlightClick="1"/>
          </p:cNvPr>
          <p:cNvSpPr/>
          <p:nvPr/>
        </p:nvSpPr>
        <p:spPr>
          <a:xfrm>
            <a:off x="11355388" y="6189663"/>
            <a:ext cx="391135" cy="49249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38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8213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Няня А.С. Пушкина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7224"/>
            <a:ext cx="10515600" cy="48397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Арина Родионовна Матвеева (в девичестве Яковлева)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21.04.1758-31.07.1828</a:t>
            </a:r>
          </a:p>
          <a:p>
            <a:pPr marL="0" indent="0" algn="ctr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778" r="-814"/>
          <a:stretch/>
        </p:blipFill>
        <p:spPr>
          <a:xfrm>
            <a:off x="4290646" y="1213338"/>
            <a:ext cx="4455339" cy="5328139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11500338" y="6176963"/>
            <a:ext cx="422031" cy="36451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8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04446"/>
            <a:ext cx="3932237" cy="89681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Лицей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556" y="451632"/>
            <a:ext cx="2552700" cy="16992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7" y="1301262"/>
            <a:ext cx="3932237" cy="4559787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12 августа 1811 года Александр Пушкин выдержал экзамен и был принят в Лицей в числе 30 воспитанников (окончили Лицей при первом выпуске 29 юношей).</a:t>
            </a:r>
            <a:br>
              <a:rPr lang="ru-RU" sz="2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Воспитание лицеистов возлагалось на шестерых профессоров, священнослужителя, преподававшего Закон Божий, двух адъюнктов и шестерых учителей для изящных искусств и гимнастических упражнений.</a:t>
            </a:r>
            <a:br>
              <a:rPr lang="ru-RU" sz="2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Годы учебы: 19.10.1811-09.06.1817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234" y="2309154"/>
            <a:ext cx="2552700" cy="14363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1954" y="2860185"/>
            <a:ext cx="2552700" cy="3829050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rId5" action="ppaction://hlinksldjump" highlightClick="1"/>
          </p:cNvPr>
          <p:cNvSpPr/>
          <p:nvPr/>
        </p:nvSpPr>
        <p:spPr>
          <a:xfrm>
            <a:off x="11711354" y="6277708"/>
            <a:ext cx="316523" cy="41152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56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39616"/>
            <a:ext cx="3932237" cy="84406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Лицей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5183" y="580291"/>
            <a:ext cx="2872340" cy="21586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283677"/>
            <a:ext cx="3932237" cy="458531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Каждому ученику при поступлении был присвоен номер, который соответствовал номеру его комнаты (</a:t>
            </a:r>
            <a:r>
              <a:rPr lang="ru-RU" sz="2400" b="1" u="sng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hlinkClick r:id="rId3"/>
              </a:rPr>
              <a:t>у Пушкина был №14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).</a:t>
            </a:r>
          </a:p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Комнаты у всех учеников были обставлены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одинаково: кровать, письменный стол, стул, комод, умывальник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.</a:t>
            </a:r>
          </a:p>
          <a:p>
            <a:endParaRPr lang="ru-RU" sz="2400" dirty="0"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133" b="-1714"/>
          <a:stretch/>
        </p:blipFill>
        <p:spPr>
          <a:xfrm>
            <a:off x="7997883" y="2738927"/>
            <a:ext cx="2894995" cy="3130061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11394831" y="6172200"/>
            <a:ext cx="492369" cy="47478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2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527538"/>
            <a:ext cx="3932237" cy="9144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Лицей</a:t>
            </a:r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7216" y="592307"/>
            <a:ext cx="2653446" cy="16992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41937"/>
            <a:ext cx="3932237" cy="4642339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sz="9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За 6 лет ученики изучили следующие </a:t>
            </a: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hlinkClick r:id="rId3"/>
              </a:rPr>
              <a:t>предметы</a:t>
            </a:r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: закон Божий, русский, латинский, французский и немецкий языки, логика, нравственность, математика, география, история, чистописание, фехтование ,рисование, верховая езда, танцы, плавание. Пушкин</a:t>
            </a:r>
            <a:r>
              <a:rPr lang="ru-RU" sz="9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 </a:t>
            </a:r>
            <a:r>
              <a:rPr lang="ru-RU" sz="9600" b="1" dirty="0">
                <a:solidFill>
                  <a:schemeClr val="accent1">
                    <a:lumMod val="50000"/>
                  </a:schemeClr>
                </a:solidFill>
                <a:latin typeface="+mj-lt"/>
                <a:hlinkClick r:id="rId4"/>
              </a:rPr>
              <a:t>любил</a:t>
            </a:r>
            <a:r>
              <a:rPr lang="ru-RU" sz="9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 русский язык и словесность, латинский язык, французский язык, фехтование. </a:t>
            </a: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hlinkClick r:id="rId5"/>
              </a:rPr>
              <a:t>Не </a:t>
            </a:r>
            <a:r>
              <a:rPr lang="ru-RU" sz="9600" b="1" dirty="0">
                <a:solidFill>
                  <a:schemeClr val="accent1">
                    <a:lumMod val="50000"/>
                  </a:schemeClr>
                </a:solidFill>
                <a:latin typeface="+mj-lt"/>
                <a:hlinkClick r:id="rId5"/>
              </a:rPr>
              <a:t>любил</a:t>
            </a:r>
            <a:r>
              <a:rPr lang="ru-RU" sz="9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: немецкий язык (слишком грубый), математику и </a:t>
            </a:r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логику</a:t>
            </a:r>
            <a:endParaRPr lang="ru-RU" sz="96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endParaRPr lang="ru-RU" sz="3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3113" y="2349891"/>
            <a:ext cx="2798885" cy="16992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5108" y="4185138"/>
            <a:ext cx="2993780" cy="1899138"/>
          </a:xfrm>
          <a:prstGeom prst="rect">
            <a:avLst/>
          </a:prstGeom>
        </p:spPr>
      </p:pic>
      <p:sp>
        <p:nvSpPr>
          <p:cNvPr id="8" name="Управляющая кнопка: далее 7">
            <a:hlinkClick r:id="rId8" action="ppaction://hlinksldjump" highlightClick="1"/>
          </p:cNvPr>
          <p:cNvSpPr/>
          <p:nvPr/>
        </p:nvSpPr>
        <p:spPr>
          <a:xfrm>
            <a:off x="11623431" y="6383215"/>
            <a:ext cx="386861" cy="474785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3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imes New Roman/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371</TotalTime>
  <Words>380</Words>
  <Application>Microsoft Office PowerPoint</Application>
  <PresentationFormat>Широкоэкранный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Georgia</vt:lpstr>
      <vt:lpstr>Times New Roman</vt:lpstr>
      <vt:lpstr>Тема Office</vt:lpstr>
      <vt:lpstr>Лукоморье А.С. Пушкина</vt:lpstr>
      <vt:lpstr>Содержание</vt:lpstr>
      <vt:lpstr>Родители А.С. Пушкина</vt:lpstr>
      <vt:lpstr>Брат и сестра А.С. Пушкина</vt:lpstr>
      <vt:lpstr>Бабушка и дядя А.С. Пушкина</vt:lpstr>
      <vt:lpstr>Няня А.С. Пушкина</vt:lpstr>
      <vt:lpstr>Лицей</vt:lpstr>
      <vt:lpstr>Лицей</vt:lpstr>
      <vt:lpstr>Лицей</vt:lpstr>
      <vt:lpstr>Семья А.С. Пушкина</vt:lpstr>
      <vt:lpstr>Семья А.С. Пушкина</vt:lpstr>
      <vt:lpstr>Сказки А.С. Пушкина</vt:lpstr>
      <vt:lpstr>Сказки А.С. Пушкина</vt:lpstr>
      <vt:lpstr>Дуэль</vt:lpstr>
      <vt:lpstr>А.С. Пушкин глазами художников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А.С. Пушкин</dc:title>
  <dc:creator>Aser-pc</dc:creator>
  <cp:lastModifiedBy>Aser-pc</cp:lastModifiedBy>
  <cp:revision>36</cp:revision>
  <dcterms:created xsi:type="dcterms:W3CDTF">2019-03-21T15:23:22Z</dcterms:created>
  <dcterms:modified xsi:type="dcterms:W3CDTF">2019-04-21T15:42:59Z</dcterms:modified>
</cp:coreProperties>
</file>