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2" r:id="rId7"/>
    <p:sldId id="261" r:id="rId8"/>
    <p:sldId id="264" r:id="rId9"/>
    <p:sldId id="265" r:id="rId10"/>
    <p:sldId id="268" r:id="rId11"/>
    <p:sldId id="269" r:id="rId12"/>
    <p:sldId id="270" r:id="rId13"/>
    <p:sldId id="266" r:id="rId14"/>
    <p:sldId id="267" r:id="rId15"/>
    <p:sldId id="263" r:id="rId16"/>
    <p:sldId id="271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C582"/>
    <a:srgbClr val="10D610"/>
    <a:srgbClr val="190504"/>
    <a:srgbClr val="DDC79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4136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7088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9485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9924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43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37676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4098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3732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4105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2217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5864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F1248-1C3D-46AC-B0A0-9BAC73AF7C9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839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79298" y="2004647"/>
            <a:ext cx="3094894" cy="457200"/>
          </a:xfrm>
          <a:solidFill>
            <a:schemeClr val="bg1">
              <a:alpha val="43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sz="2700" dirty="0" smtClean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1882-1938 г.г.</a:t>
            </a:r>
            <a:endParaRPr lang="ru-RU" sz="270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28247"/>
            <a:ext cx="7772400" cy="158261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Борис </a:t>
            </a:r>
            <a:r>
              <a:rPr lang="ru-RU" b="1" dirty="0" smtClean="0">
                <a:solidFill>
                  <a:srgbClr val="0070C0"/>
                </a:solidFill>
                <a:latin typeface="Comic Sans MS" charset="0"/>
                <a:cs typeface="Times New Roman" charset="0"/>
              </a:rPr>
              <a:t>Степанович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Житков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029" name="Picture 5" descr="C:\Users\Елена\Downloads\writer_rus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96419" y="2914356"/>
            <a:ext cx="3352800" cy="3692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1997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9138" y="365127"/>
            <a:ext cx="6616212" cy="732154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Елена\Downloads\202064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3882" y="1181687"/>
            <a:ext cx="6161650" cy="4909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371" y="365126"/>
            <a:ext cx="6359978" cy="87584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Начинаем все вместе !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8170" y="1541417"/>
            <a:ext cx="7276013" cy="509451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just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Движения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руками выполнять соответственно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тексту.</a:t>
            </a:r>
          </a:p>
          <a:p>
            <a:pPr algn="ctr" fontAlgn="base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Рыбки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плавали, ныряли</a:t>
            </a:r>
          </a:p>
          <a:p>
            <a:pPr algn="ctr" fontAlgn="base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чистой светленькой воде.</a:t>
            </a:r>
          </a:p>
          <a:p>
            <a:pPr algn="ctr" fontAlgn="base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То сойдутся-разойдутся,</a:t>
            </a:r>
          </a:p>
          <a:p>
            <a:pPr algn="ctr" fontAlgn="base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зароются в песке.</a:t>
            </a:r>
          </a:p>
          <a:p>
            <a:pPr algn="just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Повороты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вправо-влево с вытянутыми руками.</a:t>
            </a:r>
          </a:p>
          <a:p>
            <a:pPr algn="just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Руки подняты вверх. Выполнять покачивающие движения вправо-влево.</a:t>
            </a:r>
          </a:p>
          <a:p>
            <a:pPr algn="ctr" fontAlgn="base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это? Что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это? Как угадать?</a:t>
            </a:r>
          </a:p>
          <a:p>
            <a:pPr algn="ctr" fontAlgn="base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это? Что это?</a:t>
            </a:r>
          </a:p>
          <a:p>
            <a:pPr algn="ctr" fontAlgn="base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Как разгадать?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7988" y="365126"/>
            <a:ext cx="7027818" cy="95422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Продолжаем все вместе!</a:t>
            </a:r>
            <a:endParaRPr lang="ru-RU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50422" y="1825625"/>
            <a:ext cx="6764927" cy="435133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fontAlgn="base">
              <a:buNone/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ыбацкая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лодка.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Ноги на ширине плеч. Руки в стороны, кисти подняты вверх. В таком положении выполняем покачивания из стороны в сторону.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орская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звезда.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Руки поднимаем вверх, сжимая и разжимая пальцы, опускаем руки вниз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Улитка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Руки в стороны, выполняем круговые движения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Всех разгадаю вас я.</a:t>
            </a:r>
          </a:p>
          <a:p>
            <a:pPr fontAlgn="base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 fontAlgn="base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Похлопали и потопали!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9846" y="209006"/>
            <a:ext cx="7169834" cy="50945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dirty="0" smtClean="0"/>
              <a:t> </a:t>
            </a:r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Викторина </a:t>
            </a:r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( 1вариант) </a:t>
            </a:r>
            <a:endParaRPr lang="ru-RU" sz="31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80606" y="666207"/>
            <a:ext cx="7563394" cy="619179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 вопрос.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Сколько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лет было мальчику?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11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12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13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вопрос.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Какого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цвета была крыша у дома, к которому  плыли дети?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жёлтая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красная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чётная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3 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вопрос.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собой взяли дети?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хлеб и воду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хлеб с соком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булочки и конфеты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4 вопрос.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звали сестру мальчика?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Нина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Ника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Надя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5 вопрос.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каком плавательном средстве отправились в путешествие дети?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яхта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корабль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шлюпка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9611" y="0"/>
            <a:ext cx="7014755" cy="58782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   </a:t>
            </a:r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Викторина   </a:t>
            </a:r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«Проверь себя» </a:t>
            </a:r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(2) 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72046" y="574766"/>
            <a:ext cx="7276010" cy="598278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6 вопрос.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Какого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угощения ждали дети от стариков?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простокваши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кефир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молоко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вопрос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случилось в море с детьми?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они сели на мель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они заблудились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нашли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друзей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8 вопрос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времени длилось путешествие?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сутки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день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2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дня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9 вопрос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встретили детей дома родители?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ругали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наказали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обняли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10вопрос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Почему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старики не вышли на помощь детям?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в домике никто не жил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они спали 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они никого не хотели видеть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6548" y="365127"/>
            <a:ext cx="7132321" cy="915034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Подведем  итоги  урока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41862" y="1423851"/>
            <a:ext cx="7053944" cy="475311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говорится в рассказе 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больше понравилось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произведении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героев понравился и почему?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Зачем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писатель рассказал нам эту историю?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 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 вы назвали этот рассказ?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эмоции вызвало у вас это произведение?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2490" y="365127"/>
            <a:ext cx="6542859" cy="73215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Домашнее задание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98617" y="1371600"/>
            <a:ext cx="6516732" cy="4805363"/>
          </a:xfrm>
        </p:spPr>
        <p:txBody>
          <a:bodyPr/>
          <a:lstStyle/>
          <a:p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Составьте план к рассказу Б.Житкова «Белый домик».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Подумайте, какой рисунок можно было бы сделать к этому рассказу. 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желанию  нарисуйте  фрагмент рассказа.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5108" y="365126"/>
            <a:ext cx="7145383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Оцените  свою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работу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уроке.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9610" y="1825625"/>
            <a:ext cx="6725739" cy="435133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Спасибо за урок!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Елена\Downloads\image_55ca3702b3ad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6365" y="2050867"/>
            <a:ext cx="1672047" cy="1632859"/>
          </a:xfrm>
          <a:prstGeom prst="rect">
            <a:avLst/>
          </a:prstGeom>
          <a:noFill/>
        </p:spPr>
      </p:pic>
      <p:pic>
        <p:nvPicPr>
          <p:cNvPr id="5" name="Picture 2" descr="C:\Users\Елена\Downloads\image_55ca36ed0f2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8594" y="2455817"/>
            <a:ext cx="2803708" cy="2259874"/>
          </a:xfrm>
          <a:prstGeom prst="rect">
            <a:avLst/>
          </a:prstGeom>
          <a:noFill/>
        </p:spPr>
      </p:pic>
      <p:pic>
        <p:nvPicPr>
          <p:cNvPr id="6" name="Picture 4" descr="C:\Users\Елена\Downloads\image_55ca3749968f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3418" y="1865130"/>
            <a:ext cx="2662782" cy="23933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538" y="365126"/>
            <a:ext cx="6463812" cy="760289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Детство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17076" y="1430215"/>
            <a:ext cx="7022124" cy="5216770"/>
          </a:xfrm>
        </p:spPr>
        <p:txBody>
          <a:bodyPr>
            <a:normAutofit/>
          </a:bodyPr>
          <a:lstStyle/>
          <a:p>
            <a:pPr algn="just">
              <a:buNone/>
              <a:defRPr/>
            </a:pPr>
            <a:r>
              <a:rPr lang="ru-RU" dirty="0" smtClean="0">
                <a:latin typeface="Comic Sans MS" charset="0"/>
              </a:rPr>
              <a:t>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Родился писатель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30 августа 1882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городе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Великий Новгород. Мальчик стал вторым ребенком в семье – первым была дочь Вера. Отец Бориса – Степан Васильевич - был преподавателем в Новгородском учительском институте. По учебникам Степана Васильевича несколько поколений детей изучали арифметику, алгебру и геометрию. Мать мальчика – Татьяна Павловна - была популярной пианисткой, ученицей русского композитора Антона Григорьевича Рубинштейна.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1002" y="365128"/>
            <a:ext cx="6850967" cy="5211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Время учебы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7784" y="914400"/>
            <a:ext cx="7526215" cy="5943600"/>
          </a:xfrm>
        </p:spPr>
        <p:txBody>
          <a:bodyPr>
            <a:noAutofit/>
          </a:bodyPr>
          <a:lstStyle/>
          <a:p>
            <a:pPr marL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1901 году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Б. Житков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оканчивает гимназию и поступает в Императорский Новороссийский университет на отделение естественных наук. Будучи студентом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университета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Житков сначала увлекается игрой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скрипке, а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третьем курсе завоевывает призы на соревнованиях по парусному спорту. Затем с 1911г.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1916 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учился на кораблестроительном отделении Петербургского политехнического института. </a:t>
            </a:r>
          </a:p>
          <a:p>
            <a:pPr marL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После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института сделал карьеру моряка и освоил несколько других профессий.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штурманом на парусном судне, был капитаном научно-исследовательского судна, ихтиологом, рабочим-металлистом, инженером-судостроителем, преподавателем физики и черчения, руководителем технического училища, путешественником.</a:t>
            </a:r>
          </a:p>
          <a:p>
            <a:pPr>
              <a:lnSpc>
                <a:spcPct val="100000"/>
              </a:lnSpc>
            </a:pPr>
            <a:endParaRPr lang="ru-RU" sz="2400" dirty="0" smtClean="0">
              <a:latin typeface="Comic Sans MS" charset="0"/>
              <a:cs typeface="Arial Unicode MS" charset="0"/>
            </a:endParaRPr>
          </a:p>
          <a:p>
            <a:pPr>
              <a:lnSpc>
                <a:spcPct val="100000"/>
              </a:lnSpc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639228" y="365127"/>
            <a:ext cx="7139012" cy="6899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Творчество писателя </a:t>
            </a:r>
            <a:endParaRPr lang="ru-RU" b="1" dirty="0">
              <a:ln w="0"/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Елена\Downloads\zhitkov_i_ego_knig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1625" y="1334087"/>
            <a:ext cx="7033846" cy="51581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5802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365126"/>
            <a:ext cx="7498080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Литературная деятельность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5920" y="1825624"/>
            <a:ext cx="7244862" cy="4772123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1924 г.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Борис Житков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начал печататься и вскоре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стал профессиональным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писателем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Широкий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жизненный опыт и впечатляющие познания во многих отраслях деятельности отражаются в повествованиях писателя — 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науке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профессиях.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Печатался,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сначала адресуясь к взрослой, затем все чаще к детской аудитории, которую он находил, в частности, как постоянный автор детских журналов и газет «Новый Робинзон», «Чиж», «Еж», «Юный натуралист», «Пионер», «Ленинские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искры.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7046" y="365126"/>
            <a:ext cx="6358304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гимнастика:</a:t>
            </a:r>
            <a:b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52356" y="1825625"/>
            <a:ext cx="6362993" cy="4351338"/>
          </a:xfrm>
        </p:spPr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Выдуваем звук Ш, имитируя звук моря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Закрепление звука в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тексте:</a:t>
            </a:r>
          </a:p>
          <a:p>
            <a:endParaRPr lang="ru-RU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Скачет зверушка-</a:t>
            </a:r>
          </a:p>
          <a:p>
            <a:pPr algn="ctr">
              <a:buFont typeface="Wingdings" pitchFamily="2" charset="2"/>
              <a:buChar char="ü"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рот, а ловушка.</a:t>
            </a:r>
          </a:p>
          <a:p>
            <a:pPr algn="ctr">
              <a:buFont typeface="Wingdings" pitchFamily="2" charset="2"/>
              <a:buChar char="ü"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Попадут лягушке</a:t>
            </a:r>
          </a:p>
          <a:p>
            <a:pPr algn="ctr">
              <a:buFont typeface="Wingdings" pitchFamily="2" charset="2"/>
              <a:buChar char="ü"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комар и мушка.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0326" y="365126"/>
            <a:ext cx="6785024" cy="1325563"/>
          </a:xfrm>
        </p:spPr>
        <p:txBody>
          <a:bodyPr/>
          <a:lstStyle/>
          <a:p>
            <a:pPr algn="ctr"/>
            <a:r>
              <a:rPr lang="ru-RU" dirty="0" smtClean="0"/>
              <a:t>      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Б.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Житков</a:t>
            </a:r>
            <a:b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Белый домик» 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Picture 1" descr="C:\Users\Елена\Downloads\articles_1232_5436741bc4a83dcd0053540b21aa553fd74bd66c6f6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63705" y="4206241"/>
            <a:ext cx="2473569" cy="2180492"/>
          </a:xfrm>
          <a:prstGeom prst="rect">
            <a:avLst/>
          </a:prstGeom>
          <a:noFill/>
        </p:spPr>
      </p:pic>
      <p:pic>
        <p:nvPicPr>
          <p:cNvPr id="2051" name="Picture 3" descr="http://vseskazki.su/images/russkazka/boris-zhitkov/belyj-dom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5193" y="1987330"/>
            <a:ext cx="2667000" cy="2562226"/>
          </a:xfrm>
          <a:prstGeom prst="rect">
            <a:avLst/>
          </a:prstGeom>
          <a:noFill/>
        </p:spPr>
      </p:pic>
      <p:pic>
        <p:nvPicPr>
          <p:cNvPr id="2053" name="Picture 5" descr="http://img-fotki.yandex.ru/get/6205/19411616.1e1/0_986c7_ca1fb588_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2085" y="1960099"/>
            <a:ext cx="2143125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630" y="365126"/>
            <a:ext cx="6721719" cy="858763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текстом 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3544" y="1364566"/>
            <a:ext cx="6977575" cy="4234377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«Белый домик с красной крышей и добрыми старичками почти рядом» </a:t>
            </a:r>
          </a:p>
          <a:p>
            <a:pPr algn="just">
              <a:buNone/>
            </a:pP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Где жили брат и сестра?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Что задумали сделать дети?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3.Как они готовились к путешествию?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Что бы взяли с собой в путешествие?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6738" y="365127"/>
            <a:ext cx="6768612" cy="80249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Работа с текстом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35014" y="1294228"/>
            <a:ext cx="6780335" cy="488273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Белый домик оказался далеко…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 дети поступили, отправившись в это рискованное путешествие?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Подтвердите свой ответ примерами из текста.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С какими еще трудностями встретились дети в море.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Как они вели себя в этих обстоятельствах.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</TotalTime>
  <Words>659</Words>
  <Application>Microsoft Office PowerPoint</Application>
  <PresentationFormat>Экран (4:3)</PresentationFormat>
  <Paragraphs>100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       Борис Степанович Житков </vt:lpstr>
      <vt:lpstr>              Детство</vt:lpstr>
      <vt:lpstr>           Время учебы</vt:lpstr>
      <vt:lpstr>  Творчество писателя </vt:lpstr>
      <vt:lpstr>Литературная деятельность </vt:lpstr>
      <vt:lpstr>Дыхательная гимнастика: </vt:lpstr>
      <vt:lpstr>       Б. Житков «Белый домик» </vt:lpstr>
      <vt:lpstr>               Работа с текстом </vt:lpstr>
      <vt:lpstr>Работа с текстом</vt:lpstr>
      <vt:lpstr> Физкультминутка</vt:lpstr>
      <vt:lpstr> Начинаем все вместе !</vt:lpstr>
      <vt:lpstr>Продолжаем все вместе!</vt:lpstr>
      <vt:lpstr>   Викторина   «Проверь себя» ( 1вариант) </vt:lpstr>
      <vt:lpstr>    Викторина   «Проверь себя» (2) </vt:lpstr>
      <vt:lpstr> Подведем  итоги  урока</vt:lpstr>
      <vt:lpstr> Домашнее задание</vt:lpstr>
      <vt:lpstr>Оцените  свою работу  на уроке.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Dmytro</dc:creator>
  <cp:lastModifiedBy>Елена</cp:lastModifiedBy>
  <cp:revision>9</cp:revision>
  <dcterms:created xsi:type="dcterms:W3CDTF">2015-09-22T12:08:41Z</dcterms:created>
  <dcterms:modified xsi:type="dcterms:W3CDTF">2019-04-21T12:54:59Z</dcterms:modified>
</cp:coreProperties>
</file>