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7" r:id="rId3"/>
    <p:sldId id="258" r:id="rId4"/>
    <p:sldId id="259" r:id="rId5"/>
    <p:sldId id="261" r:id="rId6"/>
    <p:sldId id="262" r:id="rId7"/>
    <p:sldId id="264" r:id="rId8"/>
    <p:sldId id="267" r:id="rId9"/>
    <p:sldId id="269" r:id="rId10"/>
    <p:sldId id="27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5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649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468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61257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671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3099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141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781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84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321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584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13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329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345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891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84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19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76713-5AC2-4E5B-9394-BFE22E47F838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D9E8204-8F2C-49F0-ABB5-88B1DF019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42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930400"/>
          </a:xfrm>
        </p:spPr>
        <p:txBody>
          <a:bodyPr/>
          <a:lstStyle/>
          <a:p>
            <a:pPr algn="ctr"/>
            <a:r>
              <a:rPr lang="ru-RU" dirty="0" smtClean="0"/>
              <a:t>Безопасность в доме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336" y="682580"/>
            <a:ext cx="11191740" cy="6175420"/>
          </a:xfrm>
        </p:spPr>
      </p:pic>
    </p:spTree>
    <p:extLst>
      <p:ext uri="{BB962C8B-B14F-4D97-AF65-F5344CB8AC3E}">
        <p14:creationId xmlns:p14="http://schemas.microsoft.com/office/powerpoint/2010/main" val="1472942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33" y="-350050"/>
            <a:ext cx="9995242" cy="7066948"/>
          </a:xfrm>
        </p:spPr>
      </p:pic>
    </p:spTree>
    <p:extLst>
      <p:ext uri="{BB962C8B-B14F-4D97-AF65-F5344CB8AC3E}">
        <p14:creationId xmlns:p14="http://schemas.microsoft.com/office/powerpoint/2010/main" val="132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098" y="180305"/>
            <a:ext cx="7343904" cy="6969304"/>
          </a:xfrm>
        </p:spPr>
      </p:pic>
    </p:spTree>
    <p:extLst>
      <p:ext uri="{BB962C8B-B14F-4D97-AF65-F5344CB8AC3E}">
        <p14:creationId xmlns:p14="http://schemas.microsoft.com/office/powerpoint/2010/main" val="2216495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6938" y="88721"/>
            <a:ext cx="6860099" cy="6711726"/>
          </a:xfrm>
        </p:spPr>
      </p:pic>
    </p:spTree>
    <p:extLst>
      <p:ext uri="{BB962C8B-B14F-4D97-AF65-F5344CB8AC3E}">
        <p14:creationId xmlns:p14="http://schemas.microsoft.com/office/powerpoint/2010/main" val="3615555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0647" y="-180304"/>
            <a:ext cx="7188801" cy="7188801"/>
          </a:xfrm>
        </p:spPr>
      </p:pic>
    </p:spTree>
    <p:extLst>
      <p:ext uri="{BB962C8B-B14F-4D97-AF65-F5344CB8AC3E}">
        <p14:creationId xmlns:p14="http://schemas.microsoft.com/office/powerpoint/2010/main" val="2500823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6069" y="-374257"/>
            <a:ext cx="9866653" cy="7232257"/>
          </a:xfrm>
        </p:spPr>
      </p:pic>
    </p:spTree>
    <p:extLst>
      <p:ext uri="{BB962C8B-B14F-4D97-AF65-F5344CB8AC3E}">
        <p14:creationId xmlns:p14="http://schemas.microsoft.com/office/powerpoint/2010/main" val="2585701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2750" y="-257576"/>
            <a:ext cx="7382139" cy="7561732"/>
          </a:xfrm>
        </p:spPr>
      </p:pic>
    </p:spTree>
    <p:extLst>
      <p:ext uri="{BB962C8B-B14F-4D97-AF65-F5344CB8AC3E}">
        <p14:creationId xmlns:p14="http://schemas.microsoft.com/office/powerpoint/2010/main" val="3667527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5436" y="-309092"/>
            <a:ext cx="7842260" cy="7793552"/>
          </a:xfrm>
        </p:spPr>
      </p:pic>
    </p:spTree>
    <p:extLst>
      <p:ext uri="{BB962C8B-B14F-4D97-AF65-F5344CB8AC3E}">
        <p14:creationId xmlns:p14="http://schemas.microsoft.com/office/powerpoint/2010/main" val="310612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707" y="-270473"/>
            <a:ext cx="8525814" cy="7391144"/>
          </a:xfrm>
        </p:spPr>
      </p:pic>
    </p:spTree>
    <p:extLst>
      <p:ext uri="{BB962C8B-B14F-4D97-AF65-F5344CB8AC3E}">
        <p14:creationId xmlns:p14="http://schemas.microsoft.com/office/powerpoint/2010/main" val="4106622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9861" y="-435857"/>
            <a:ext cx="6434141" cy="7418040"/>
          </a:xfrm>
        </p:spPr>
      </p:pic>
    </p:spTree>
    <p:extLst>
      <p:ext uri="{BB962C8B-B14F-4D97-AF65-F5344CB8AC3E}">
        <p14:creationId xmlns:p14="http://schemas.microsoft.com/office/powerpoint/2010/main" val="25761435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</TotalTime>
  <Words>3</Words>
  <Application>Microsoft Office PowerPoint</Application>
  <PresentationFormat>Широкоэкранный</PresentationFormat>
  <Paragraphs>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Аспект</vt:lpstr>
      <vt:lpstr>Безопасность в доме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9</cp:revision>
  <dcterms:created xsi:type="dcterms:W3CDTF">2019-03-09T20:06:34Z</dcterms:created>
  <dcterms:modified xsi:type="dcterms:W3CDTF">2019-04-21T18:06:25Z</dcterms:modified>
</cp:coreProperties>
</file>