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7" r:id="rId3"/>
    <p:sldId id="264" r:id="rId4"/>
    <p:sldId id="265" r:id="rId5"/>
    <p:sldId id="266" r:id="rId6"/>
    <p:sldId id="272" r:id="rId7"/>
    <p:sldId id="268" r:id="rId8"/>
    <p:sldId id="267" r:id="rId9"/>
    <p:sldId id="271" r:id="rId10"/>
    <p:sldId id="270" r:id="rId11"/>
    <p:sldId id="269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73" r:id="rId20"/>
    <p:sldId id="275" r:id="rId21"/>
    <p:sldId id="274" r:id="rId22"/>
    <p:sldId id="276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"/>
            <a:ext cx="7766936" cy="2302135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образование как основа преемственности детского сада и школы в образовательных комплексах 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68820" y="2302137"/>
            <a:ext cx="4733364" cy="1237129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Воспитатель МБДОУ д/с№1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г.Кинешма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Ивановская обл.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Голубева И.С.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610" y="3033655"/>
            <a:ext cx="4582758" cy="34101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5196" y="3033655"/>
            <a:ext cx="4582759" cy="34101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760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033" y="193638"/>
            <a:ext cx="8875969" cy="173676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Алина Тягунова  ходит в художественную школу, нарисовала рисунок на тему «Как прекрасен этот мир». Кирилл Лапшин вместе с мамой сделали поделку из бросового материала «Красивая корзинка».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D:\проект Чистый мир. ст.гр\DSC007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95016">
            <a:off x="568036" y="2340697"/>
            <a:ext cx="4835237" cy="3881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D:\проект Чистый мир. ст.гр\DSC007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5870">
            <a:off x="6331527" y="2327564"/>
            <a:ext cx="5043055" cy="38377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640" y="118335"/>
            <a:ext cx="8725362" cy="181206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досуг «Во лесочке», где дети отгадывали загадки, очищали ручеек и сортировали «мусор», узнавали голоса птиц, играли.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D:\проект Чистый мир. ст.гр\DSC007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02647">
            <a:off x="490322" y="2382261"/>
            <a:ext cx="5175249" cy="3881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D:\проект Чистый мир. ст.гр\DSC007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5061">
            <a:off x="6359236" y="2369127"/>
            <a:ext cx="5264728" cy="39762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20" y="129093"/>
            <a:ext cx="9681882" cy="22268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Мы сравнили программу детского сада с содержанием программы учебника «Окружающий мир» А.А Плешакова, М.Ю. Новицкой.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859" y="2033196"/>
            <a:ext cx="3127073" cy="44929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1694" y="2033196"/>
            <a:ext cx="3248809" cy="44929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1265" y="2033197"/>
            <a:ext cx="3442448" cy="44929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9951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730" y="609600"/>
            <a:ext cx="6088828" cy="597408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задач воспитания в дошкольных учреждениях является формирование </a:t>
            </a: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 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соблюдения режима дня.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558" y="609600"/>
            <a:ext cx="4464423" cy="55975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9055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426" y="484094"/>
            <a:ext cx="5550946" cy="5981252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6861" y="333487"/>
            <a:ext cx="4528969" cy="61318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08790" y="333487"/>
            <a:ext cx="4937760" cy="652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задачам экологического воспитания относятся следующие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-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обобщать представление детей об элементарных предметных понятиях: «природа», «живое» и «неживое»;</a:t>
            </a:r>
          </a:p>
          <a:p>
            <a:pPr marL="342900" indent="-342900" algn="just">
              <a:spcAft>
                <a:spcPts val="0"/>
              </a:spcAft>
              <a:buFontTx/>
              <a:buChar char="-"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активизировать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познавательный интерес к миру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природы.</a:t>
            </a:r>
          </a:p>
          <a:p>
            <a:pPr marL="342900" indent="-342900" algn="just">
              <a:spcAft>
                <a:spcPts val="0"/>
              </a:spcAft>
              <a:buFontTx/>
              <a:buChar char="-"/>
            </a:pP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2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17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547" y="957430"/>
            <a:ext cx="5088367" cy="5034579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В детском саду детей учат </a:t>
            </a:r>
            <a:r>
              <a:rPr lang="ru-RU" sz="5400" dirty="0" err="1" smtClean="0">
                <a:solidFill>
                  <a:schemeClr val="accent1">
                    <a:lumMod val="75000"/>
                  </a:schemeClr>
                </a:solidFill>
              </a:rPr>
              <a:t>классифициро-вать</a:t>
            </a: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 растения. 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678" y="344245"/>
            <a:ext cx="4496696" cy="60242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228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4636944" cy="548998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 мы планируем тему «Семья», организуем конкурсы, фото выставки, совместные мероприятия. 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037" y="464372"/>
            <a:ext cx="4281544" cy="57804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06199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915" y="699247"/>
            <a:ext cx="4679577" cy="475488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 мы учим детей </a:t>
            </a:r>
            <a:r>
              <a:rPr lang="ru-RU" sz="5400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классифициро-вать</a:t>
            </a: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животных.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0494" y="699248"/>
            <a:ext cx="4186941" cy="56370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2003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642" y="609600"/>
            <a:ext cx="4625789" cy="5780441"/>
          </a:xfrm>
        </p:spPr>
        <p:txBody>
          <a:bodyPr>
            <a:noAutofit/>
          </a:bodyPr>
          <a:lstStyle/>
          <a:p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дошкольном учреждении дети </a:t>
            </a: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приучаются </a:t>
            </a:r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уходу за комнатными </a:t>
            </a: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растениями . 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6260" y="609600"/>
            <a:ext cx="4206240" cy="57804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55644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9849"/>
            <a:ext cx="8596668" cy="1790551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МОУ СОШ №2 провела мастер- класс «Аппликация из окрашенных         опилок»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44612">
            <a:off x="452019" y="2386498"/>
            <a:ext cx="4916048" cy="3881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7609">
            <a:off x="6236316" y="2134009"/>
            <a:ext cx="4957056" cy="39583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0956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66916">
            <a:off x="215153" y="334047"/>
            <a:ext cx="4776396" cy="31927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0167">
            <a:off x="5953444" y="296395"/>
            <a:ext cx="4761174" cy="32680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7314" y="3684884"/>
            <a:ext cx="5034254" cy="30386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175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11972"/>
            <a:ext cx="8596668" cy="146304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Школьникам понравились сделанные работы.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31878">
            <a:off x="408393" y="2192862"/>
            <a:ext cx="5175249" cy="3881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6323">
            <a:off x="6422315" y="2194835"/>
            <a:ext cx="4819427" cy="38814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1159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426" y="150607"/>
            <a:ext cx="9026576" cy="1779793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и школьников заинтересовала данная техника, а также способ окрашивания опилок.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99232">
            <a:off x="455595" y="2418770"/>
            <a:ext cx="5175249" cy="3881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5909">
            <a:off x="6392479" y="2222501"/>
            <a:ext cx="5086202" cy="40551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5309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74803">
            <a:off x="6013551" y="1171350"/>
            <a:ext cx="5414463" cy="50101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7275" y="609600"/>
            <a:ext cx="5056094" cy="578007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Результатом непрерывности и преемственности в экологическом образовании является формирование экологического сознания дошкольников и младших школьников и относительно четкой и логически завершенной системы их взглядов и убеждений.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13188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85641">
            <a:off x="451820" y="1108038"/>
            <a:ext cx="5249733" cy="46759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8987">
            <a:off x="6497618" y="1108038"/>
            <a:ext cx="5249733" cy="46759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7229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00813">
            <a:off x="297125" y="1189683"/>
            <a:ext cx="5329126" cy="43460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7682">
            <a:off x="6368529" y="1426366"/>
            <a:ext cx="5400948" cy="43460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765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305" y="0"/>
            <a:ext cx="9854003" cy="223759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30 октября по 10 ноября 2017 года я работала по проекту «Мы за чистый мир». Была организована фотовыставка по теме, родители сделали выставку рисунков «Берегите природу»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94612">
            <a:off x="591868" y="2547864"/>
            <a:ext cx="4926806" cy="3881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0478">
            <a:off x="6519134" y="2547864"/>
            <a:ext cx="5023821" cy="3881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619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638" y="129092"/>
            <a:ext cx="9316122" cy="1839557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просмотрели презентацию и мультфильмы по теме проекта. Рассматривание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экознаков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помогли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родители.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39104">
            <a:off x="430502" y="2560321"/>
            <a:ext cx="4776199" cy="36861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7667">
            <a:off x="6078072" y="2560321"/>
            <a:ext cx="4615030" cy="36860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" y="150607"/>
            <a:ext cx="9091122" cy="177979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«Парк чудес», где дети пришли к выводу, что он загрязнен и мусор там нужно сортировать.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D:\проект Чистый мир. ст.гр\DSC006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99429">
            <a:off x="365630" y="2396115"/>
            <a:ext cx="5175249" cy="3881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D:\проект Чистый мир. ст.гр\DSC006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38322">
            <a:off x="6409027" y="2410690"/>
            <a:ext cx="5256501" cy="39624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5911"/>
            <a:ext cx="8596668" cy="1704489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плаката                                        «Мы за чистый мир».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D:\проект Чистый мир. ст.гр\DSC006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98380">
            <a:off x="273212" y="2021622"/>
            <a:ext cx="5384005" cy="41840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D:\проект Чистый мир. ст.гр\DSC007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4459">
            <a:off x="6510169" y="2021622"/>
            <a:ext cx="5262130" cy="41840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818" y="166255"/>
            <a:ext cx="9379527" cy="176414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Детям трудно было понять тему «Круговорот воды в природе» и мама Ксюши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Шероновой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сделала плакат по теме. Все родители нарисовали рисунки на тему «Берегите окружающую природу».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D:\проект Чистый мир. ст.гр\DSC007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58168">
            <a:off x="518030" y="2368406"/>
            <a:ext cx="5120770" cy="3881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D:\проект Чистый мир. ст.гр\DSC007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2649">
            <a:off x="6497782" y="2396836"/>
            <a:ext cx="5007120" cy="38338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403</TotalTime>
  <Words>358</Words>
  <Application>Microsoft Office PowerPoint</Application>
  <PresentationFormat>Широкоэкранный</PresentationFormat>
  <Paragraphs>23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Times New Roman</vt:lpstr>
      <vt:lpstr>Trebuchet MS</vt:lpstr>
      <vt:lpstr>Wingdings 3</vt:lpstr>
      <vt:lpstr>Грань</vt:lpstr>
      <vt:lpstr>Экологическое образование как основа преемственности детского сада и школы в образовательных комплексах </vt:lpstr>
      <vt:lpstr>Презентация PowerPoint</vt:lpstr>
      <vt:lpstr>Презентация PowerPoint</vt:lpstr>
      <vt:lpstr>Презентация PowerPoint</vt:lpstr>
      <vt:lpstr>С 30 октября по 10 ноября 2017 года я работала по проекту «Мы за чистый мир». Была организована фотовыставка по теме, родители сделали выставку рисунков «Берегите природу»</vt:lpstr>
      <vt:lpstr>Дети просмотрели презентацию и мультфильмы по теме проекта. Рассматривание экознаков, которые помогли сделать родители.</vt:lpstr>
      <vt:lpstr>Экскурсия в «Парк чудес», где дети пришли к выводу, что он загрязнен и мусор там нужно сортировать.</vt:lpstr>
      <vt:lpstr>Изготовление плаката                                        «Мы за чистый мир».</vt:lpstr>
      <vt:lpstr>Детям трудно было понять тему «Круговорот воды в природе» и мама Ксюши Шероновой сделала плакат по теме. Все родители нарисовали рисунки на тему «Берегите окружающую природу».</vt:lpstr>
      <vt:lpstr>Алина Тягунова  ходит в художественную школу, нарисовала рисунок на тему «Как прекрасен этот мир». Кирилл Лапшин вместе с мамой сделали поделку из бросового материала «Красивая корзинка».</vt:lpstr>
      <vt:lpstr>Экологический досуг «Во лесочке», где дети отгадывали загадки, очищали ручеек и сортировали «мусор», узнавали голоса птиц, играли.</vt:lpstr>
      <vt:lpstr>Мы сравнили программу детского сада с содержанием программы учебника «Окружающий мир» А.А Плешакова, М.Ю. Новицкой.</vt:lpstr>
      <vt:lpstr>Одной из задач воспитания в дошкольных учреждениях является формирование навыков соблюдения режима дня.</vt:lpstr>
      <vt:lpstr>Презентация PowerPoint</vt:lpstr>
      <vt:lpstr>В детском саду детей учат классифициро-вать растения. </vt:lpstr>
      <vt:lpstr>В детском саду мы планируем тему «Семья», организуем конкурсы, фото выставки, совместные мероприятия. </vt:lpstr>
      <vt:lpstr>В дошкольном возрасте мы учим детей классифициро-вать животных.</vt:lpstr>
      <vt:lpstr>В дошкольном учреждении дети приучаются к уходу за комнатными растениями . </vt:lpstr>
      <vt:lpstr>В МОУ СОШ №2 провела мастер- класс «Аппликация из окрашенных         опилок»</vt:lpstr>
      <vt:lpstr>Школьникам понравились сделанные работы.</vt:lpstr>
      <vt:lpstr>Педагогов и школьников заинтересовала данная техника, а также способ окрашивания опилок.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образование как основа преемственности детского сада и школы в образовательных комплексах</dc:title>
  <dc:creator>Leha</dc:creator>
  <cp:lastModifiedBy>uzer</cp:lastModifiedBy>
  <cp:revision>76</cp:revision>
  <dcterms:created xsi:type="dcterms:W3CDTF">2018-03-17T11:56:53Z</dcterms:created>
  <dcterms:modified xsi:type="dcterms:W3CDTF">2019-04-21T16:14:46Z</dcterms:modified>
</cp:coreProperties>
</file>