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A4EFE-D16F-4B90-BE58-136F1C432CCA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BD167-F969-4B81-B16A-AC772D7C79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6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6BD167-F969-4B81-B16A-AC772D7C79D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13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19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89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09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56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35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19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8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9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69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5FB2E45-7DC9-4C79-8E84-A01EE9DF8279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881660A-0038-4F66-8F0D-23F3C6D6DE3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155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61073" cy="595254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Использование мобильных гаджетов</a:t>
            </a:r>
            <a:b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в физическом развитии детей.</a:t>
            </a:r>
            <a:endParaRPr lang="ru-RU" sz="60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94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6073" y="665018"/>
            <a:ext cx="9531927" cy="5209309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solidFill>
                  <a:schemeClr val="accent2"/>
                </a:solidFill>
              </a:rPr>
              <a:t>Гаджет — небольшое устройство, предназначенное для облегчения и усовершенствования жизни человека.</a:t>
            </a:r>
            <a:endParaRPr lang="ru-RU" sz="5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660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1344" y="0"/>
            <a:ext cx="12557095" cy="6828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892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527" y="0"/>
            <a:ext cx="10383982" cy="573578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Какими </a:t>
            </a:r>
            <a:b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бывают </a:t>
            </a:r>
            <a:b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гаджеты?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4000" y="0"/>
            <a:ext cx="9288000" cy="6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81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Здоровье превыше всего!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dirty="0" smtClean="0"/>
              <a:t>Глаза</a:t>
            </a:r>
          </a:p>
          <a:p>
            <a:r>
              <a:rPr lang="ru-RU" sz="4800" dirty="0" smtClean="0"/>
              <a:t>Мышцы</a:t>
            </a:r>
          </a:p>
          <a:p>
            <a:r>
              <a:rPr lang="ru-RU" sz="4800" dirty="0" smtClean="0"/>
              <a:t>Кровеносная система</a:t>
            </a:r>
          </a:p>
          <a:p>
            <a:r>
              <a:rPr lang="ru-RU" sz="4800" dirty="0" smtClean="0"/>
              <a:t>Психика</a:t>
            </a:r>
          </a:p>
          <a:p>
            <a:r>
              <a:rPr lang="ru-RU" sz="4800" dirty="0" smtClean="0"/>
              <a:t>Клетки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35741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7940" y="1481714"/>
            <a:ext cx="3851564" cy="1999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Умные гаджеты для здорового образа жизни и спорта.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Фитнес </a:t>
            </a:r>
            <a:r>
              <a:rPr lang="ru-RU" dirty="0" err="1" smtClean="0"/>
              <a:t>трекеры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Мобильные приложения.</a:t>
            </a:r>
          </a:p>
          <a:p>
            <a:r>
              <a:rPr lang="ru-RU" dirty="0" smtClean="0"/>
              <a:t>Электронная скакалка.</a:t>
            </a:r>
          </a:p>
          <a:p>
            <a:r>
              <a:rPr lang="ru-RU" dirty="0" smtClean="0"/>
              <a:t>Бутылка для воды</a:t>
            </a:r>
          </a:p>
          <a:p>
            <a:r>
              <a:rPr lang="ru-RU" dirty="0" smtClean="0"/>
              <a:t>Умная одежда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7704" y="908105"/>
            <a:ext cx="3674296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23741" b="8796"/>
          <a:stretch/>
        </p:blipFill>
        <p:spPr>
          <a:xfrm>
            <a:off x="1080654" y="4338000"/>
            <a:ext cx="3075709" cy="2298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15028" b="1274"/>
          <a:stretch/>
        </p:blipFill>
        <p:spPr>
          <a:xfrm>
            <a:off x="5299797" y="4181969"/>
            <a:ext cx="5285076" cy="2454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0516458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124</TotalTime>
  <Words>38</Words>
  <Application>Microsoft Office PowerPoint</Application>
  <PresentationFormat>Широкоэкранный</PresentationFormat>
  <Paragraphs>16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Ретро</vt:lpstr>
      <vt:lpstr>Использование мобильных гаджетов в физическом развитии детей.</vt:lpstr>
      <vt:lpstr>   Гаджет — небольшое устройство, предназначенное для облегчения и усовершенствования жизни человека.</vt:lpstr>
      <vt:lpstr>Презентация PowerPoint</vt:lpstr>
      <vt:lpstr>Какими  бывают  гаджеты?</vt:lpstr>
      <vt:lpstr>Здоровье превыше всего!</vt:lpstr>
      <vt:lpstr>Умные гаджеты для здорового образа жизни и спорта.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мобильных гаджетов в физическом развитии детей.</dc:title>
  <dc:creator>Пользователь</dc:creator>
  <cp:lastModifiedBy>Пользователь</cp:lastModifiedBy>
  <cp:revision>8</cp:revision>
  <dcterms:created xsi:type="dcterms:W3CDTF">2018-10-10T02:21:38Z</dcterms:created>
  <dcterms:modified xsi:type="dcterms:W3CDTF">2018-10-10T04:27:04Z</dcterms:modified>
</cp:coreProperties>
</file>