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0" r:id="rId3"/>
    <p:sldId id="269" r:id="rId4"/>
    <p:sldId id="258" r:id="rId5"/>
    <p:sldId id="261" r:id="rId6"/>
    <p:sldId id="263" r:id="rId7"/>
    <p:sldId id="264" r:id="rId8"/>
    <p:sldId id="265" r:id="rId9"/>
    <p:sldId id="266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cf.ppt-online.org/files/slide/h/haB1znctLWkAVpxCKQ0TOsSfld27X4YUJNm3vo/slide-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24128" y="6093296"/>
            <a:ext cx="3419872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Составила Левицкая Е.А.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Настя\Desktop\картинки игра\DSCF95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2816"/>
            <a:ext cx="4860031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1772816"/>
            <a:ext cx="4283968" cy="40324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настоящее время активно изучается, разрабатывается и  используется такая форма воспитания, как досуг ( развлечение, праздники). В играх создается атмосфера, способствующая развитию эмоциональной отзывчивости детей, речевому развитию.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3.infourok.ru/uploads/ex/0933/0001a35a-ffb7903b/img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11c/000331e3-d04f1ed0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rhivurokov.ru/multiurok/html/2017/04/20/s_58f90138a1b74/im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im1-tub-ru.yandex.net/i?id=69a77cf91db5f35ca942127d49f3f9e9&amp;n=33&amp;h=190&amp;w=2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996952"/>
            <a:ext cx="39604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b/4/103/722/103722838_internetaddictionclini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432048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568952" cy="2924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 для кого не секрет, что телевизор и компьютер, компьютерные игры стали заменять и детям, и взрослым общение и игровую деятельность. В настоящее время коммуникативное развитие дошкольников вызывает тревогу. Ребята, испытывают серьёзные трудности в общении и взаимодействии со сверстниками и взрослыми, в системах «ребёнок-ребёнок», «ребёнок-взрослый». Дети не умеют общаться друг с другом, испытывают трудности в усвоении нравственных норм, отмечается повышенная конфликтность в общении детей друг с другом, проявление безразличия к проблемам сверстников, нежелание уступить или договориться.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16632"/>
            <a:ext cx="9144000" cy="66247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достижения положительных результатов по данному направлению в работе используются следующие методы и приемы:	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Словесные (рассказ, беседа, составление детьми рассказов и сказок, обсуждение, объяснение, чтение художественных и фольклорных произведений);	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Наглядные (наблюдение, демонстрация наглядных пособий, иллюстраций, разыгрывание театрализованных сценок);	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Практические (упражнения, творческая деятельность, самостоятельное разыгрывание ситуаций, театрализация с участием детей, решение социально-нравственных задач);	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Игровые (дидактическая игра, игры для эмоционального развития, режиссерские и сюжетно-ролевые игры, воображаемая ситуация,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игры (пальчиковые игры, дыхательные гимнастики, подвижные игры и др.), сюрпризные моменты, загадки, игры для воспитания гуманных отношений.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C:\Users\Настя\Desktop\картинки игра\DSCF94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6979130" cy="5184576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-2009049"/>
            <a:ext cx="9143999" cy="337015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Считается, что сюжетно-ролевая игра является наиболее эффективным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средством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развития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коммуникативных способностей дошкольников.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учатся играть не рядом с другими детьми, а вместе с ними,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формируется умение слушать собеседника, решать конфликтные ситуации.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Настя\Desktop\картинки игра\DSCF9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77380" y="2335188"/>
            <a:ext cx="5013176" cy="4032448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134805"/>
            <a:ext cx="9144000" cy="16312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организуя сюжетно-ролевую игру,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вовлекает детей в прямое общение.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 - ролевые игры: «Семья», «Магазин», «Парикмахерская», «Детский сад», «Больница», «Школа» , «Новый дом» -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игры с более содержательным сюжетом или несколькими сюжетами.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Настя\Desktop\DSCF187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7744" y="1988841"/>
            <a:ext cx="45365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852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209479"/>
            <a:ext cx="91440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Одной из форм игры, распространенной в дошкольном возрасте являются игры с правилами.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Отношения в этих играх определяются уже не ролями, а правилами и нормами.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Именно в них развивается способность детей принимать правила и нормы и подчиняться им.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правилами предполагают также специфические формы общения – отношения равных внутри одной команды.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дает возможность выйти  за рамки ролевых отношений к отношениям личностным, развивает у детей чувство сплоченности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Настя\Desktop\картинки игра\DSCF946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70284" y="1539044"/>
            <a:ext cx="4608512" cy="406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268760"/>
            <a:ext cx="5076056" cy="46085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можно использовать театрализованную игру (обыгрывание сценок). Театрализованная игра также является средством развития общения детей дошкольного возраста. Участвуя в театрализованной игровой деятельности, дети познают мир, учатся связно рассказывать, чувствовать, передают интонацию, активно пользуются движениями, мимикой и жестами.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154</TotalTime>
  <Words>270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46</cp:revision>
  <dcterms:created xsi:type="dcterms:W3CDTF">2015-11-11T13:02:44Z</dcterms:created>
  <dcterms:modified xsi:type="dcterms:W3CDTF">2019-04-21T07:05:27Z</dcterms:modified>
</cp:coreProperties>
</file>