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6" r:id="rId4"/>
    <p:sldId id="258" r:id="rId5"/>
    <p:sldId id="259" r:id="rId6"/>
    <p:sldId id="267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51054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Бардухинова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Карина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2 класса</a:t>
            </a:r>
          </a:p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 «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Хохорская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ctr"/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Гомбоева И.Б.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A\AppData\Local\Temp\WPDNSE\{00000237-0000-0000-3702-000000000000}\IMG_1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752599"/>
            <a:ext cx="4267200" cy="3381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371600" y="0"/>
            <a:ext cx="66941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«Значение имён учениц 2 класса»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848600" cy="13716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мы выяснили что, какие    бы   имена  мы  не носили, мы всегда   остаемся хозяевами нашей судьбы. Только  от нас   зависит   какой   след   оставит   наше   имя  на земле.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2362200"/>
            <a:ext cx="853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2400"/>
            <a:ext cx="8229600" cy="60198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sz="3200" b="1" dirty="0" smtClean="0"/>
          </a:p>
          <a:p>
            <a:endParaRPr lang="ru-RU" sz="14400" b="1" dirty="0" smtClean="0"/>
          </a:p>
          <a:p>
            <a:r>
              <a:rPr lang="ru-RU" sz="1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почему нам дали такие имена, происхождение имен второклассниц.</a:t>
            </a:r>
          </a:p>
          <a:p>
            <a:pPr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12800" dirty="0" smtClean="0"/>
              <a:t/>
            </a:r>
            <a:br>
              <a:rPr lang="ru-RU" sz="12800" dirty="0" smtClean="0"/>
            </a:br>
            <a:endParaRPr lang="ru-RU" sz="1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7620000" cy="437356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/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Выяснить, знают ли второклассницы значение своего имени и историю его происхождения;</a:t>
            </a:r>
          </a:p>
          <a:p>
            <a:pPr lvl="0"/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опрос учениц 2 класса;</a:t>
            </a:r>
          </a:p>
          <a:p>
            <a:pPr lvl="0"/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Найти определение понятия «имя»;</a:t>
            </a:r>
          </a:p>
          <a:p>
            <a:pPr lvl="0"/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Узнать о значении и происхождении своего имени, о роли имени в жизни человека;</a:t>
            </a:r>
          </a:p>
          <a:p>
            <a:pPr lvl="0"/>
            <a:r>
              <a:rPr lang="ru-RU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Оформить проект. </a:t>
            </a:r>
          </a:p>
          <a:p>
            <a:pPr marL="0" indent="0">
              <a:buNone/>
            </a:pPr>
            <a:r>
              <a:rPr lang="ru-RU" sz="12800" b="1" dirty="0" smtClean="0"/>
              <a:t> </a:t>
            </a:r>
            <a:endParaRPr lang="ru-RU" sz="1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842194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работы: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  проблемы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Опрос учениц 2-го класса;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проекта;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проекта.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58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 словарю  В.И. Даля: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«Имя - это слово, которым зовут, означают особь, личность»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2400" y="3505200"/>
            <a:ext cx="8229600" cy="438912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82000" cy="1371600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 истории  имён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охристианский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(Чернавка, Лобан имена-прозвища);</a:t>
            </a:r>
          </a:p>
          <a:p>
            <a:pPr lvl="0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принятия христианства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(Анастасия, Александр и др.);</a:t>
            </a: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овый этап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начавшийся после Великой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Октябрьской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революции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(Жанна, Инесса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опроса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9600" y="2362200"/>
          <a:ext cx="7772400" cy="4056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850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0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Знаешь ли ты значение своего имени?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8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Знаешь ли ты происхождение своего имени?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05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Доволен ли ты своим именем?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7924800" cy="4572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мы узнали, что обозначают наши имена: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7620000" cy="43735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Карина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латинского «киль корабля», «вперед смотрящая»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древнееврейского «милостивая»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греческого «господин», «владыка»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древнееврейского «упрямая», «гордая»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Кристина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греческого «христианка»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греческого «мужественная»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 латинского «сильная», «здоровая»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1000" cy="5105082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8839200" cy="4373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выступила перед классом со своим проектом. И теперь все девочки знают о своих именах. И даже те, кому не нравилось своё имя, теперь думают иначе.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43503"/>
              </p:ext>
            </p:extLst>
          </p:nvPr>
        </p:nvGraphicFramePr>
        <p:xfrm>
          <a:off x="533400" y="2286000"/>
          <a:ext cx="7391399" cy="279860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475767"/>
                <a:gridCol w="837878"/>
                <a:gridCol w="1077754"/>
              </a:tblGrid>
              <a:tr h="3986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7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Знаешь ли ты значение своего имени?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972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Знаешь ли ты происхождение своего имени?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055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Доволен ли ты своим именем?</a:t>
                      </a:r>
                      <a:endParaRPr lang="ru-RU" sz="2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257</TotalTime>
  <Words>351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Главная</vt:lpstr>
      <vt:lpstr>Презентация PowerPoint</vt:lpstr>
      <vt:lpstr>              </vt:lpstr>
      <vt:lpstr>Презентация PowerPoint</vt:lpstr>
      <vt:lpstr>Презентация PowerPoint</vt:lpstr>
      <vt:lpstr>По  словарю  В.И. Даля:   «Имя - это слово, которым зовут, означают особь, личность» </vt:lpstr>
      <vt:lpstr>Этапы  истории  имён </vt:lpstr>
      <vt:lpstr>Результаты опроса </vt:lpstr>
      <vt:lpstr>    В ходе работы мы узнали, что обозначают наши имена:</vt:lpstr>
      <vt:lpstr>Презентация PowerPoint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«Значение имён учениц 2 класса»  </dc:title>
  <dc:creator>A</dc:creator>
  <cp:lastModifiedBy>Ирина</cp:lastModifiedBy>
  <cp:revision>26</cp:revision>
  <dcterms:created xsi:type="dcterms:W3CDTF">2016-03-20T03:07:51Z</dcterms:created>
  <dcterms:modified xsi:type="dcterms:W3CDTF">2016-03-22T05:07:56Z</dcterms:modified>
</cp:coreProperties>
</file>