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AD0"/>
    <a:srgbClr val="33CCFF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Таблица умножения на 2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Т.В. Молочева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лицей №1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Комсомольск-на-Амуре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1369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Ребята!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Предлагаю  Вам,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проверить </a:t>
            </a: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знания таблицы умножения на 2.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Шагайте по ступенькам вверх и называйте ответы,  а чтобы проверить себя щёлкните на ступеньку.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3861048"/>
            <a:ext cx="2801888" cy="259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124744"/>
            <a:ext cx="61912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32656"/>
            <a:ext cx="1656184" cy="15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2·1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  <a:ln>
            <a:solidFill>
              <a:srgbClr val="009A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2·2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6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47864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2·3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124744"/>
            <a:ext cx="61912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32656"/>
            <a:ext cx="1656184" cy="15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2·4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10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  <a:ln>
            <a:solidFill>
              <a:srgbClr val="009A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2·5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12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03848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2·6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124744"/>
            <a:ext cx="61912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32656"/>
            <a:ext cx="1656184" cy="15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2·7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16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  <a:ln>
            <a:solidFill>
              <a:srgbClr val="009A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2·8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18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2·9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3717032"/>
            <a:ext cx="2801888" cy="259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71600" y="1700808"/>
            <a:ext cx="750160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67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Таблица умножения на 2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Таблица умножения на 9</dc:title>
  <dc:creator>Дом</dc:creator>
  <cp:lastModifiedBy>Дом</cp:lastModifiedBy>
  <cp:revision>12</cp:revision>
  <dcterms:created xsi:type="dcterms:W3CDTF">2019-04-21T08:34:01Z</dcterms:created>
  <dcterms:modified xsi:type="dcterms:W3CDTF">2019-04-21T09:26:10Z</dcterms:modified>
</cp:coreProperties>
</file>