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AD0"/>
    <a:srgbClr val="33CCFF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819B5-074B-41E4-BEFD-760F9365C141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D3FF5-7C67-4D1F-8CE3-4510F61A6B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7772400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Таблица умножения на 7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Т.В. Молочева</a:t>
            </a:r>
          </a:p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лицей №1</a:t>
            </a:r>
          </a:p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Комсомольск-на-Амуре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813690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Ребята! 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Предлагаю  Вам, проверить </a:t>
            </a:r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свои </a:t>
            </a: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знания таблицы умножения </a:t>
            </a:r>
            <a:r>
              <a:rPr lang="ru-RU" sz="28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endParaRPr lang="ru-RU" sz="28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Шагайте по ступенькам вверх и называйте ответы,  а чтобы проверить себя щёлкните на ступеньку. 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Желаю удачи!</a:t>
            </a:r>
            <a:endParaRPr lang="ru-RU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3861048"/>
            <a:ext cx="2801888" cy="259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1124744"/>
            <a:ext cx="619125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332656"/>
            <a:ext cx="1656184" cy="1531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67744" y="5301208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5301208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7·1</a:t>
            </a:r>
            <a:endParaRPr lang="ru-RU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14</a:t>
            </a: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  <a:ln>
            <a:solidFill>
              <a:srgbClr val="009A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7·2</a:t>
            </a:r>
            <a:endParaRPr lang="ru-RU" sz="7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21</a:t>
            </a:r>
            <a:endParaRPr lang="ru-RU" sz="6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7·3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1124744"/>
            <a:ext cx="619125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332656"/>
            <a:ext cx="1656184" cy="1531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67744" y="5301208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</a:t>
            </a:r>
            <a:endParaRPr lang="ru-RU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5301208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7·4</a:t>
            </a:r>
            <a:endParaRPr lang="ru-RU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35</a:t>
            </a: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  <a:ln>
            <a:solidFill>
              <a:srgbClr val="009A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7·5</a:t>
            </a:r>
            <a:endParaRPr lang="ru-RU" sz="7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42</a:t>
            </a:r>
            <a:endParaRPr lang="ru-RU" sz="6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7·6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1124744"/>
            <a:ext cx="619125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332656"/>
            <a:ext cx="1656184" cy="1531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67744" y="5301208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49</a:t>
            </a:r>
            <a:endParaRPr lang="ru-RU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5301208"/>
            <a:ext cx="4464496" cy="936104"/>
          </a:xfrm>
          <a:prstGeom prst="rect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7·7</a:t>
            </a:r>
            <a:endParaRPr lang="ru-RU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56</a:t>
            </a: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3789040"/>
            <a:ext cx="3240360" cy="720080"/>
          </a:xfrm>
          <a:prstGeom prst="rect">
            <a:avLst/>
          </a:prstGeom>
          <a:solidFill>
            <a:srgbClr val="009AD0"/>
          </a:solidFill>
          <a:ln>
            <a:solidFill>
              <a:srgbClr val="009A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7·8</a:t>
            </a:r>
            <a:endParaRPr lang="ru-RU" sz="7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63</a:t>
            </a:r>
            <a:endParaRPr lang="ru-RU" sz="6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2708920"/>
            <a:ext cx="2448272" cy="6480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7·9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3717032"/>
            <a:ext cx="2801888" cy="259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971600" y="1700808"/>
            <a:ext cx="7501604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</a:t>
            </a:r>
            <a:endParaRPr lang="ru-RU" sz="11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67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Таблица умножения на 7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Таблица умножения на 9</dc:title>
  <dc:creator>Дом</dc:creator>
  <cp:lastModifiedBy>Дом</cp:lastModifiedBy>
  <cp:revision>7</cp:revision>
  <dcterms:created xsi:type="dcterms:W3CDTF">2019-04-21T08:34:01Z</dcterms:created>
  <dcterms:modified xsi:type="dcterms:W3CDTF">2019-04-21T09:28:08Z</dcterms:modified>
</cp:coreProperties>
</file>