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AD0"/>
    <a:srgbClr val="33CCFF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77240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Таблица умножения на 8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Т.В. Молочева</a:t>
            </a:r>
          </a:p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лицей №1</a:t>
            </a:r>
          </a:p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Комсомольск-на-Амуре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13690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Ребята! 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Предлагаю  Вам, проверить </a:t>
            </a:r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свои </a:t>
            </a: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знания таблицы умножения </a:t>
            </a:r>
            <a:r>
              <a:rPr lang="ru-RU" sz="28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endParaRPr lang="ru-RU" sz="28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Шагайте по ступенькам вверх и называйте ответы,  а чтобы проверить себя щёлкните на ступеньку. 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Желаю удачи!</a:t>
            </a:r>
            <a:endParaRPr 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3861048"/>
            <a:ext cx="2801888" cy="259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1124744"/>
            <a:ext cx="619125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332656"/>
            <a:ext cx="1656184" cy="1531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8·1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16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  <a:ln>
            <a:solidFill>
              <a:srgbClr val="009A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8·2</a:t>
            </a:r>
            <a:endParaRPr lang="ru-RU" sz="7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24</a:t>
            </a:r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8·3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1124744"/>
            <a:ext cx="619125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332656"/>
            <a:ext cx="1656184" cy="1531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</a:t>
            </a:r>
            <a:endParaRPr lang="ru-RU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8·4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40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  <a:ln>
            <a:solidFill>
              <a:srgbClr val="009A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8·5</a:t>
            </a:r>
            <a:endParaRPr lang="ru-RU" sz="7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48</a:t>
            </a:r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8·6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1124744"/>
            <a:ext cx="619125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332656"/>
            <a:ext cx="1656184" cy="1531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56</a:t>
            </a:r>
            <a:endParaRPr lang="ru-RU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8·7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64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  <a:ln>
            <a:solidFill>
              <a:srgbClr val="009A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8·8</a:t>
            </a:r>
            <a:endParaRPr lang="ru-RU" sz="7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72</a:t>
            </a:r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8·9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3717032"/>
            <a:ext cx="2801888" cy="259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971600" y="1700808"/>
            <a:ext cx="7501604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</a:t>
            </a:r>
            <a:endParaRPr lang="ru-RU" sz="11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67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Таблица умножения на 8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Таблица умножения на 9</dc:title>
  <dc:creator>Дом</dc:creator>
  <cp:lastModifiedBy>Дом</cp:lastModifiedBy>
  <cp:revision>6</cp:revision>
  <dcterms:created xsi:type="dcterms:W3CDTF">2019-04-21T08:34:01Z</dcterms:created>
  <dcterms:modified xsi:type="dcterms:W3CDTF">2019-04-21T09:28:21Z</dcterms:modified>
</cp:coreProperties>
</file>