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890FE91-6454-4150-A21C-614ACA8468B7}" type="datetimeFigureOut">
              <a:rPr lang="ru-RU" smtClean="0"/>
              <a:pPr/>
              <a:t>04.04.2019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7649B6-0364-446E-87DC-C67871DE8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«</a:t>
            </a:r>
            <a:r>
              <a:rPr lang="ru-RU" sz="2800" dirty="0" err="1" smtClean="0">
                <a:solidFill>
                  <a:schemeClr val="bg2">
                    <a:lumMod val="25000"/>
                  </a:schemeClr>
                </a:solidFill>
              </a:rPr>
              <a:t>Квест-игра</a:t>
            </a:r>
            <a:r>
              <a:rPr lang="ru-RU" sz="280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2800" smtClean="0">
                <a:solidFill>
                  <a:schemeClr val="bg2">
                    <a:lumMod val="25000"/>
                  </a:schemeClr>
                </a:solidFill>
              </a:rPr>
              <a:t>как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современная игровая технология</a:t>
            </a:r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в дошкольных учреждениях»</a:t>
            </a:r>
          </a:p>
          <a:p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2232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Мастер-класс по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err="1" smtClean="0">
                <a:solidFill>
                  <a:srgbClr val="002060"/>
                </a:solidFill>
              </a:rPr>
              <a:t>Квест</a:t>
            </a:r>
            <a:r>
              <a:rPr lang="ru-RU" sz="3600" b="1" dirty="0" smtClean="0">
                <a:solidFill>
                  <a:srgbClr val="002060"/>
                </a:solidFill>
              </a:rPr>
              <a:t>- технологии для воспитателей ДОУ.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Образовательная деятельность в формате </a:t>
            </a:r>
            <a:r>
              <a:rPr lang="ru-RU" dirty="0" err="1" smtClean="0"/>
              <a:t>квест</a:t>
            </a:r>
            <a:r>
              <a:rPr lang="ru-RU" dirty="0" smtClean="0"/>
              <a:t> - игры  является отличной возможностью для педагога и детей увлекательно и оригинально организовать жизнь в детском саду.</a:t>
            </a:r>
          </a:p>
          <a:p>
            <a:r>
              <a:rPr lang="ru-RU" dirty="0" smtClean="0"/>
              <a:t>Если вы хотите вместе с детьми окунуться в волшебный мир загадок и тайн, помочь им сделать новые открытия и получить позитивные эмоции от достижения поставленных задач, то, безусловно, </a:t>
            </a:r>
            <a:r>
              <a:rPr lang="ru-RU" dirty="0" err="1" smtClean="0"/>
              <a:t>квест</a:t>
            </a:r>
            <a:r>
              <a:rPr lang="ru-RU" dirty="0" smtClean="0"/>
              <a:t> – игра поможет осуществить задуманное с легкостью.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852936"/>
            <a:ext cx="8503920" cy="3246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i="1" dirty="0" smtClean="0">
                <a:solidFill>
                  <a:srgbClr val="002060"/>
                </a:solidFill>
              </a:rPr>
              <a:t>Спасибо за внимание!!!</a:t>
            </a:r>
            <a:endParaRPr lang="ru-RU" sz="48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Цель и задачи мастер-класса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 </a:t>
            </a:r>
            <a:r>
              <a:rPr lang="ru-RU" dirty="0" smtClean="0"/>
              <a:t>Формирование готовности педагогов к применению в образовательной деятельности </a:t>
            </a:r>
            <a:r>
              <a:rPr lang="ru-RU" dirty="0" err="1" smtClean="0"/>
              <a:t>Квест</a:t>
            </a:r>
            <a:r>
              <a:rPr lang="ru-RU" dirty="0" smtClean="0"/>
              <a:t>- технологии в условиях реализации ФГОС ДО.</a:t>
            </a:r>
          </a:p>
          <a:p>
            <a:pPr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1.Сформировать у участников мастер - класса представление  о </a:t>
            </a:r>
            <a:r>
              <a:rPr lang="ru-RU" dirty="0" err="1" smtClean="0"/>
              <a:t>квест</a:t>
            </a:r>
            <a:r>
              <a:rPr lang="ru-RU" dirty="0" smtClean="0"/>
              <a:t> –технологии.</a:t>
            </a:r>
          </a:p>
          <a:p>
            <a:r>
              <a:rPr lang="ru-RU" dirty="0" smtClean="0"/>
              <a:t>2.Содейтвовать практическому освоению навыков проектирования образовательной деятельности с применением </a:t>
            </a:r>
            <a:r>
              <a:rPr lang="ru-RU" dirty="0" err="1" smtClean="0"/>
              <a:t>квест-технологий</a:t>
            </a:r>
            <a:r>
              <a:rPr lang="ru-RU" dirty="0" smtClean="0"/>
              <a:t>..</a:t>
            </a:r>
          </a:p>
        </p:txBody>
      </p:sp>
    </p:spTree>
  </p:cSld>
  <p:clrMapOvr>
    <a:masterClrMapping/>
  </p:clrMapOvr>
  <p:transition spd="med" advClick="0" advTm="10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Что такое </a:t>
            </a:r>
            <a:r>
              <a:rPr lang="ru-RU" dirty="0" err="1" smtClean="0">
                <a:solidFill>
                  <a:srgbClr val="002060"/>
                </a:solidFill>
              </a:rPr>
              <a:t>квест-игра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«</a:t>
            </a:r>
            <a:r>
              <a:rPr lang="ru-RU" b="1" i="1" dirty="0" err="1" smtClean="0"/>
              <a:t>Квест</a:t>
            </a:r>
            <a:r>
              <a:rPr lang="ru-RU" i="1" dirty="0" smtClean="0"/>
              <a:t>»</a:t>
            </a:r>
            <a:r>
              <a:rPr lang="ru-RU" dirty="0" smtClean="0"/>
              <a:t> – это командная игра. Идея игры проста – команда, перемещаясь по точкам, выполняют различные задания. Но особенность такой организации игровой деятельности состоит в том, что, выполнив одно задание, дети получают подсказку или сюрприз-одобрение к выполнению следующего, что является эффективным средством повышения двигательной активности и мотивационной готовности к познанию и исследованию.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8000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Цель проведения </a:t>
            </a:r>
            <a:r>
              <a:rPr lang="ru-RU" dirty="0" err="1" smtClean="0">
                <a:solidFill>
                  <a:srgbClr val="002060"/>
                </a:solidFill>
              </a:rPr>
              <a:t>квест-игры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484784"/>
            <a:ext cx="8503920" cy="4614264"/>
          </a:xfrm>
        </p:spPr>
        <p:txBody>
          <a:bodyPr/>
          <a:lstStyle/>
          <a:p>
            <a:r>
              <a:rPr lang="ru-RU" dirty="0" smtClean="0"/>
              <a:t>С помощью такой игры можно достичь следующей </a:t>
            </a:r>
            <a:r>
              <a:rPr lang="ru-RU" i="1" u="sng" dirty="0" smtClean="0">
                <a:solidFill>
                  <a:srgbClr val="002060"/>
                </a:solidFill>
              </a:rPr>
              <a:t>цели</a:t>
            </a:r>
            <a:r>
              <a:rPr lang="ru-RU" dirty="0" smtClean="0"/>
              <a:t>: реализовать проектную и игровую деятельность, познакомить с новой информацией, закрепить имеющиеся знания, отработать на практике умения детей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Задачи </a:t>
            </a:r>
            <a:r>
              <a:rPr lang="ru-RU" dirty="0" err="1" smtClean="0">
                <a:solidFill>
                  <a:srgbClr val="002060"/>
                </a:solidFill>
              </a:rPr>
              <a:t>квест-игры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 </a:t>
            </a:r>
            <a:r>
              <a:rPr lang="ru-RU" b="1" i="1" dirty="0" smtClean="0"/>
              <a:t>образовательные </a:t>
            </a:r>
            <a:r>
              <a:rPr lang="ru-RU" i="1" dirty="0" smtClean="0"/>
              <a:t>: </a:t>
            </a:r>
            <a:r>
              <a:rPr lang="ru-RU" dirty="0" smtClean="0"/>
              <a:t>участники усваивают новые знания и закрепляют имеющиеся</a:t>
            </a:r>
          </a:p>
          <a:p>
            <a:r>
              <a:rPr lang="ru-RU" b="1" i="1" dirty="0" smtClean="0"/>
              <a:t>развивающие</a:t>
            </a:r>
            <a:r>
              <a:rPr lang="ru-RU" dirty="0" smtClean="0"/>
              <a:t>  в 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</a:t>
            </a:r>
          </a:p>
          <a:p>
            <a:r>
              <a:rPr lang="ru-RU" b="1" i="1" dirty="0" smtClean="0"/>
              <a:t>воспитательные</a:t>
            </a:r>
            <a:r>
              <a:rPr lang="ru-RU" dirty="0" smtClean="0"/>
              <a:t>  формируются навыки взаимодействия со сверстниками, доброжелательность, взаимопомощь и другие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534400" cy="93610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Принципы разработки и проведения </a:t>
            </a:r>
            <a:r>
              <a:rPr lang="ru-RU" sz="3600" dirty="0" err="1" smtClean="0">
                <a:solidFill>
                  <a:srgbClr val="002060"/>
                </a:solidFill>
              </a:rPr>
              <a:t>квест-игры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454225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доступность заданий</a:t>
            </a:r>
          </a:p>
          <a:p>
            <a:r>
              <a:rPr lang="ru-RU" dirty="0" smtClean="0"/>
              <a:t>системность</a:t>
            </a:r>
          </a:p>
          <a:p>
            <a:r>
              <a:rPr lang="ru-RU" dirty="0" smtClean="0"/>
              <a:t>эмоциональная окрашенность заданий</a:t>
            </a:r>
          </a:p>
          <a:p>
            <a:r>
              <a:rPr lang="ru-RU" dirty="0" smtClean="0"/>
              <a:t>временные рамки проведения </a:t>
            </a:r>
            <a:r>
              <a:rPr lang="ru-RU" dirty="0" err="1" smtClean="0"/>
              <a:t>квест-игры</a:t>
            </a:r>
            <a:endParaRPr lang="ru-RU" dirty="0" smtClean="0"/>
          </a:p>
          <a:p>
            <a:r>
              <a:rPr lang="ru-RU" dirty="0" smtClean="0"/>
              <a:t>использование разных видов детской деятельности во время прохождения </a:t>
            </a:r>
            <a:r>
              <a:rPr lang="ru-RU" dirty="0" err="1" smtClean="0"/>
              <a:t>квеста</a:t>
            </a:r>
            <a:endParaRPr lang="ru-RU" dirty="0" smtClean="0"/>
          </a:p>
          <a:p>
            <a:r>
              <a:rPr lang="ru-RU" dirty="0" smtClean="0"/>
              <a:t>наличие видимого конечного результата и обратной связи между участниками </a:t>
            </a:r>
            <a:r>
              <a:rPr lang="ru-RU" dirty="0" err="1" smtClean="0"/>
              <a:t>квест-игры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med" advClick="0" advTm="8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Условия подготовки и реализации </a:t>
            </a:r>
            <a:r>
              <a:rPr lang="ru-RU" dirty="0" err="1" smtClean="0">
                <a:solidFill>
                  <a:srgbClr val="002060"/>
                </a:solidFill>
              </a:rPr>
              <a:t>квест-игры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564904"/>
            <a:ext cx="8503920" cy="3534144"/>
          </a:xfrm>
        </p:spPr>
        <p:txBody>
          <a:bodyPr/>
          <a:lstStyle/>
          <a:p>
            <a:r>
              <a:rPr lang="ru-RU" dirty="0" smtClean="0"/>
              <a:t>игры должны быть безопасными</a:t>
            </a:r>
          </a:p>
          <a:p>
            <a:r>
              <a:rPr lang="ru-RU" dirty="0" smtClean="0"/>
              <a:t> вопросы и задания должны соответствовать возрасту участников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Виды </a:t>
            </a:r>
            <a:r>
              <a:rPr lang="ru-RU" dirty="0" err="1" smtClean="0">
                <a:solidFill>
                  <a:srgbClr val="002060"/>
                </a:solidFill>
              </a:rPr>
              <a:t>квестов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линейные</a:t>
            </a:r>
            <a:r>
              <a:rPr lang="ru-RU" dirty="0" smtClean="0"/>
              <a:t> — задания взаимосвязаны по принципу звеньев одной логической цепи.</a:t>
            </a:r>
          </a:p>
          <a:p>
            <a:r>
              <a:rPr lang="ru-RU" b="1" i="1" dirty="0" smtClean="0"/>
              <a:t>штурмовые </a:t>
            </a:r>
            <a:r>
              <a:rPr lang="ru-RU" dirty="0" smtClean="0"/>
              <a:t>— команды получают задачу, подсказки, но пути продвижения к цели определяют самостоятельно.</a:t>
            </a:r>
          </a:p>
          <a:p>
            <a:r>
              <a:rPr lang="ru-RU" b="1" i="1" dirty="0" smtClean="0"/>
              <a:t>кольцевые </a:t>
            </a:r>
            <a:r>
              <a:rPr lang="ru-RU" dirty="0" smtClean="0"/>
              <a:t>— круговой аналог линейного </a:t>
            </a:r>
            <a:r>
              <a:rPr lang="ru-RU" dirty="0" err="1" smtClean="0"/>
              <a:t>квеста</a:t>
            </a:r>
            <a:r>
              <a:rPr lang="ru-RU" dirty="0" smtClean="0"/>
              <a:t>, когда команды отправляются в путь из разных точек и каждая следует по своему маршруту к конечной цели.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Click="0" advTm="8000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Структура </a:t>
            </a:r>
            <a:r>
              <a:rPr lang="ru-RU" dirty="0" err="1" smtClean="0">
                <a:solidFill>
                  <a:srgbClr val="002060"/>
                </a:solidFill>
              </a:rPr>
              <a:t>квест-игры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Введение</a:t>
            </a:r>
            <a:endParaRPr lang="ru-RU" dirty="0" smtClean="0"/>
          </a:p>
          <a:p>
            <a:r>
              <a:rPr lang="ru-RU" b="1" i="1" dirty="0" smtClean="0"/>
              <a:t>Выполнение заданий</a:t>
            </a:r>
            <a:endParaRPr lang="ru-RU" dirty="0" smtClean="0"/>
          </a:p>
          <a:p>
            <a:r>
              <a:rPr lang="ru-RU" b="1" i="1" dirty="0" smtClean="0"/>
              <a:t>Оценка</a:t>
            </a:r>
            <a:endParaRPr lang="ru-RU" dirty="0" smtClean="0"/>
          </a:p>
          <a:p>
            <a:r>
              <a:rPr lang="ru-RU" b="1" i="1" dirty="0" smtClean="0"/>
              <a:t>Заключение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Click="0" advTm="5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</TotalTime>
  <Words>143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Мастер-класс по  Квест- технологии для воспитателей ДОУ. </vt:lpstr>
      <vt:lpstr>Цель и задачи мастер-класса</vt:lpstr>
      <vt:lpstr>Что такое квест-игра?</vt:lpstr>
      <vt:lpstr>Цель проведения квест-игры</vt:lpstr>
      <vt:lpstr>Задачи квест-игры</vt:lpstr>
      <vt:lpstr>Принципы разработки и проведения квест-игры</vt:lpstr>
      <vt:lpstr>Условия подготовки и реализации квест-игры</vt:lpstr>
      <vt:lpstr>Виды квестов</vt:lpstr>
      <vt:lpstr>Структура квест-игры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 Квест- технологии для воспитателей ДОУ.</dc:title>
  <dc:creator>Serg</dc:creator>
  <cp:lastModifiedBy>Serg</cp:lastModifiedBy>
  <cp:revision>9</cp:revision>
  <dcterms:created xsi:type="dcterms:W3CDTF">2019-04-03T10:33:17Z</dcterms:created>
  <dcterms:modified xsi:type="dcterms:W3CDTF">2019-04-04T10:16:06Z</dcterms:modified>
</cp:coreProperties>
</file>