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1" r:id="rId9"/>
    <p:sldId id="272" r:id="rId10"/>
    <p:sldId id="273" r:id="rId11"/>
    <p:sldId id="280" r:id="rId12"/>
    <p:sldId id="264" r:id="rId13"/>
    <p:sldId id="265" r:id="rId14"/>
    <p:sldId id="276" r:id="rId15"/>
    <p:sldId id="275" r:id="rId16"/>
    <p:sldId id="279" r:id="rId17"/>
    <p:sldId id="266" r:id="rId18"/>
    <p:sldId id="281" r:id="rId19"/>
    <p:sldId id="267" r:id="rId20"/>
    <p:sldId id="277" r:id="rId21"/>
    <p:sldId id="270" r:id="rId22"/>
    <p:sldId id="269" r:id="rId23"/>
    <p:sldId id="268" r:id="rId24"/>
    <p:sldId id="274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3" autoAdjust="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AD0EB1-BD8B-442F-B1D9-7B2D2C906112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571F4E-C324-4B24-949B-8CC645163A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855168"/>
          </a:xfrm>
        </p:spPr>
        <p:txBody>
          <a:bodyPr>
            <a:normAutofit/>
          </a:bodyPr>
          <a:lstStyle/>
          <a:p>
            <a:pPr algn="r"/>
            <a:r>
              <a:rPr lang="ru-RU" sz="19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Выполнили: Казак Е.С.</a:t>
            </a:r>
          </a:p>
          <a:p>
            <a:pPr algn="r"/>
            <a:r>
              <a:rPr lang="ru-RU" sz="19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Новосибирск 2018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2403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>Муниципальное автономное дошкольное учреждение города Новосибирска детский сад №59 «Золотой петушок»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4000" dirty="0" smtClean="0"/>
              <a:t>ПРОЕКТ</a:t>
            </a:r>
            <a:br>
              <a:rPr lang="ru-RU" sz="4000" dirty="0" smtClean="0"/>
            </a:br>
            <a:r>
              <a:rPr lang="ru-RU" sz="4000" dirty="0" smtClean="0"/>
              <a:t> ДРУЖБА НАЧИНАЕТСЯ С УЛЫБКИ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39744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8208912" cy="5966123"/>
          </a:xfrm>
        </p:spPr>
      </p:pic>
    </p:spTree>
    <p:extLst>
      <p:ext uri="{BB962C8B-B14F-4D97-AF65-F5344CB8AC3E}">
        <p14:creationId xmlns:p14="http://schemas.microsoft.com/office/powerpoint/2010/main" val="2915218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символа дружбы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26999" y="-98807"/>
            <a:ext cx="4016858" cy="4879784"/>
          </a:xfrm>
        </p:spPr>
      </p:pic>
    </p:spTree>
    <p:extLst>
      <p:ext uri="{BB962C8B-B14F-4D97-AF65-F5344CB8AC3E}">
        <p14:creationId xmlns:p14="http://schemas.microsoft.com/office/powerpoint/2010/main" val="225866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5013176"/>
            <a:ext cx="7766248" cy="1728192"/>
          </a:xfrm>
        </p:spPr>
        <p:txBody>
          <a:bodyPr/>
          <a:lstStyle/>
          <a:p>
            <a:r>
              <a:rPr lang="ru-RU" dirty="0" smtClean="0"/>
              <a:t>Создание «Дерева дружбы»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7665" y="829832"/>
            <a:ext cx="4553478" cy="341510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98723" y="942037"/>
            <a:ext cx="4536502" cy="331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44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«Дерево дружбы»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412434" y="731838"/>
            <a:ext cx="5861931" cy="3475037"/>
          </a:xfrm>
        </p:spPr>
      </p:pic>
    </p:spTree>
    <p:extLst>
      <p:ext uri="{BB962C8B-B14F-4D97-AF65-F5344CB8AC3E}">
        <p14:creationId xmlns:p14="http://schemas.microsoft.com/office/powerpoint/2010/main" val="1305356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440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Художественная выставка </a:t>
            </a:r>
            <a:br>
              <a:rPr lang="ru-RU" dirty="0" smtClean="0"/>
            </a:br>
            <a:r>
              <a:rPr lang="ru-RU" sz="2000" dirty="0" smtClean="0"/>
              <a:t>«Мой друг»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5536" y="260648"/>
            <a:ext cx="3384376" cy="44973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932040" y="260648"/>
            <a:ext cx="4066517" cy="420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37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797152"/>
            <a:ext cx="7550224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Открытая площадка</a:t>
            </a:r>
            <a:br>
              <a:rPr lang="ru-RU" dirty="0" smtClean="0"/>
            </a:br>
            <a:r>
              <a:rPr lang="ru-RU" sz="2000" dirty="0" smtClean="0"/>
              <a:t>Постройка моста дружбы от дома к дому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4008" y="620688"/>
            <a:ext cx="4164676" cy="345809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320480" cy="422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1877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5085184"/>
            <a:ext cx="7838256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строительства </a:t>
            </a:r>
            <a:br>
              <a:rPr lang="ru-RU" dirty="0" smtClean="0"/>
            </a:br>
            <a:r>
              <a:rPr lang="ru-RU" sz="2700" dirty="0" smtClean="0"/>
              <a:t>«Путешествие на корабле», постройки с мостами</a:t>
            </a:r>
            <a:endParaRPr lang="ru-RU" sz="27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3816424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031" y="260648"/>
            <a:ext cx="381642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6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 музыки </a:t>
            </a:r>
            <a:br>
              <a:rPr lang="ru-RU" dirty="0" smtClean="0"/>
            </a:br>
            <a:r>
              <a:rPr lang="ru-RU" sz="2000" dirty="0" smtClean="0"/>
              <a:t>взаимодействие с музыкальным руководителем, разучивание песни о дружбе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628800"/>
            <a:ext cx="3960440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700808"/>
            <a:ext cx="3995936" cy="436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325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</a:t>
            </a:r>
            <a:r>
              <a:rPr lang="ru-RU" dirty="0"/>
              <a:t>л</a:t>
            </a:r>
            <a:r>
              <a:rPr lang="ru-RU" dirty="0" smtClean="0"/>
              <a:t>итературы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:p14="http://schemas.microsoft.com/office/powerpoint/2010/main" val="2701708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01208"/>
            <a:ext cx="6512511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Центр драматизации</a:t>
            </a:r>
            <a:br>
              <a:rPr lang="ru-RU" dirty="0" smtClean="0"/>
            </a:br>
            <a:r>
              <a:rPr lang="ru-RU" sz="2000" dirty="0" smtClean="0"/>
              <a:t>театрализация сказки «Кот Леопольд и мыши»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88296" y="913881"/>
            <a:ext cx="4320482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90552" y="601802"/>
            <a:ext cx="4622998" cy="379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252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Летний 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1800" dirty="0" smtClean="0">
                <a:latin typeface="Book Antiqua" panose="02040602050305030304" pitchFamily="18" charset="0"/>
              </a:rPr>
              <a:t>Вид проекта: Краткосрочный, групповой</a:t>
            </a:r>
          </a:p>
          <a:p>
            <a:pPr marL="0" indent="0">
              <a:buNone/>
            </a:pPr>
            <a:r>
              <a:rPr lang="ru-RU" sz="1800" dirty="0" smtClean="0">
                <a:latin typeface="Book Antiqua" panose="02040602050305030304" pitchFamily="18" charset="0"/>
              </a:rPr>
              <a:t>Цель проекта: Формирование у детей понятия о том, что значит уметь дружить, установить дружеские отношения между сверстниками. Задачи проекта: </a:t>
            </a:r>
          </a:p>
          <a:p>
            <a:r>
              <a:rPr lang="ru-RU" sz="1800" dirty="0" smtClean="0">
                <a:latin typeface="Book Antiqua" panose="02040602050305030304" pitchFamily="18" charset="0"/>
              </a:rPr>
              <a:t>Формировать представление детей о дружбе между людьми,</a:t>
            </a:r>
          </a:p>
          <a:p>
            <a:r>
              <a:rPr lang="ru-RU" sz="1800" dirty="0" smtClean="0">
                <a:latin typeface="Book Antiqua" panose="02040602050305030304" pitchFamily="18" charset="0"/>
              </a:rPr>
              <a:t>Рассмотреть дружеские формы взаимодействия,</a:t>
            </a:r>
          </a:p>
          <a:p>
            <a:r>
              <a:rPr lang="ru-RU" sz="1800" dirty="0" smtClean="0">
                <a:latin typeface="Book Antiqua" panose="02040602050305030304" pitchFamily="18" charset="0"/>
              </a:rPr>
              <a:t>Расширять и систематизировать знания о культуре  общения и поведения между людьми,</a:t>
            </a:r>
          </a:p>
          <a:p>
            <a:r>
              <a:rPr lang="ru-RU" sz="1800" dirty="0" smtClean="0">
                <a:latin typeface="Book Antiqua" panose="02040602050305030304" pitchFamily="18" charset="0"/>
              </a:rPr>
              <a:t>Развивать социально-коммуникативные качества,</a:t>
            </a:r>
          </a:p>
          <a:p>
            <a:r>
              <a:rPr lang="ru-RU" sz="1800" dirty="0" smtClean="0">
                <a:latin typeface="Book Antiqua" panose="02040602050305030304" pitchFamily="18" charset="0"/>
              </a:rPr>
              <a:t>Воспитывать потребность проявлять доброту, взаимопомощь, заботу и внимание , сочувствие к окружающим,</a:t>
            </a:r>
          </a:p>
          <a:p>
            <a:r>
              <a:rPr lang="ru-RU" sz="1800" dirty="0" smtClean="0">
                <a:latin typeface="Book Antiqua" panose="02040602050305030304" pitchFamily="18" charset="0"/>
              </a:rPr>
              <a:t>Воспитывать здоровый дух соперничества и сплочение коллектива</a:t>
            </a:r>
            <a:r>
              <a:rPr lang="ru-RU" sz="1800" dirty="0">
                <a:latin typeface="Book Antiqua" panose="02040602050305030304" pitchFamily="18" charset="0"/>
              </a:rPr>
              <a:t>. Создать атмосферу эмоционального </a:t>
            </a:r>
            <a:r>
              <a:rPr lang="ru-RU" sz="1800" dirty="0" smtClean="0">
                <a:latin typeface="Book Antiqua" panose="02040602050305030304" pitchFamily="18" charset="0"/>
              </a:rPr>
              <a:t>комфорта</a:t>
            </a:r>
            <a:endParaRPr lang="ru-RU" sz="18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51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Игровая ситуация</a:t>
            </a:r>
            <a:br>
              <a:rPr lang="ru-RU" sz="3600" dirty="0" smtClean="0"/>
            </a:br>
            <a:r>
              <a:rPr lang="ru-RU" sz="3600" dirty="0" smtClean="0"/>
              <a:t> «День рождения друга»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3528392" cy="39933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60648"/>
            <a:ext cx="3528392" cy="417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43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Трудовая деятельность</a:t>
            </a:r>
            <a:br>
              <a:rPr lang="ru-RU" dirty="0" smtClean="0"/>
            </a:br>
            <a:r>
              <a:rPr lang="ru-RU" sz="2000" dirty="0" smtClean="0"/>
              <a:t>Помощь друг другу, совместная уборка игровой комнаты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542" y="1916834"/>
            <a:ext cx="3816425" cy="32403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700808"/>
            <a:ext cx="3672408" cy="382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212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725144"/>
            <a:ext cx="73342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Уголок «Ковер примирения»</a:t>
            </a:r>
            <a:br>
              <a:rPr lang="ru-RU" dirty="0" smtClean="0"/>
            </a:br>
            <a:r>
              <a:rPr lang="ru-RU" sz="2200" dirty="0" smtClean="0"/>
              <a:t> с картотекой </a:t>
            </a:r>
            <a:r>
              <a:rPr lang="ru-RU" sz="2200" dirty="0" err="1" smtClean="0"/>
              <a:t>мирилок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636"/>
            <a:ext cx="5040559" cy="438194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93677" y="895155"/>
            <a:ext cx="3347864" cy="251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71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Центр игротека </a:t>
            </a:r>
            <a:br>
              <a:rPr lang="ru-RU" dirty="0" smtClean="0"/>
            </a:br>
            <a:r>
              <a:rPr lang="ru-RU" sz="2000" dirty="0" smtClean="0"/>
              <a:t>играли в настольные игры шахматы, </a:t>
            </a:r>
            <a:r>
              <a:rPr lang="ru-RU" sz="2000" dirty="0" err="1" smtClean="0"/>
              <a:t>пазлы</a:t>
            </a:r>
            <a:r>
              <a:rPr lang="ru-RU" sz="2000" dirty="0" smtClean="0"/>
              <a:t>, разрезные картинки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90691" y="1082405"/>
            <a:ext cx="3240361" cy="24302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8104" y="404664"/>
            <a:ext cx="2807296" cy="378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66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Дидактическая игра </a:t>
            </a:r>
            <a:br>
              <a:rPr lang="ru-RU" dirty="0" smtClean="0"/>
            </a:br>
            <a:r>
              <a:rPr lang="ru-RU" sz="2000" dirty="0" smtClean="0"/>
              <a:t>«Мой друг, какой?», Ромашка «Дружба-это»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99588" y="1628800"/>
            <a:ext cx="4176465" cy="237626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7754" y="2633167"/>
            <a:ext cx="4991792" cy="31270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077072"/>
            <a:ext cx="4536504" cy="264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0799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5373216"/>
            <a:ext cx="7694240" cy="1008112"/>
          </a:xfrm>
        </p:spPr>
        <p:txBody>
          <a:bodyPr/>
          <a:lstStyle/>
          <a:p>
            <a:r>
              <a:rPr lang="ru-RU" dirty="0" smtClean="0"/>
              <a:t>5 этап- презентация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Мозговой штурм – вопросы о дружбе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96752"/>
            <a:ext cx="5916149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04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этап- Выбор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 наступлением летнего периода объединили две группы. Ребята сначала относились к друг к другу с недоверием, присутствовал дух соперничества. Возникали ссоры, споры и разногласия. Мы решили выяснить, как же нужно правильно дружить,  что такое дружба и для чего это </a:t>
            </a:r>
            <a:r>
              <a:rPr lang="ru-RU" smtClean="0"/>
              <a:t>нужно? Так </a:t>
            </a:r>
            <a:r>
              <a:rPr lang="ru-RU" dirty="0" smtClean="0"/>
              <a:t>родился наш проект.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22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этап- Сбор сведений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/>
              <a:t>Чтение рассказов </a:t>
            </a:r>
            <a:r>
              <a:rPr lang="ru-RU" sz="1800" dirty="0"/>
              <a:t>и стихов о дружбе </a:t>
            </a:r>
            <a:r>
              <a:rPr lang="ru-RU" sz="1800" dirty="0" err="1"/>
              <a:t>А.Барто</a:t>
            </a:r>
            <a:r>
              <a:rPr lang="ru-RU" sz="1800" dirty="0"/>
              <a:t>,  </a:t>
            </a:r>
            <a:r>
              <a:rPr lang="ru-RU" sz="1800" dirty="0" err="1"/>
              <a:t>Э.Успенский</a:t>
            </a:r>
            <a:r>
              <a:rPr lang="ru-RU" sz="1800" dirty="0"/>
              <a:t> «Крокодил </a:t>
            </a:r>
            <a:r>
              <a:rPr lang="ru-RU" sz="1800" dirty="0" smtClean="0"/>
              <a:t>Гена </a:t>
            </a:r>
            <a:r>
              <a:rPr lang="ru-RU" sz="1800" dirty="0"/>
              <a:t>и его друзья», </a:t>
            </a:r>
            <a:r>
              <a:rPr lang="ru-RU" sz="1800" dirty="0" err="1"/>
              <a:t>Э.Успенский</a:t>
            </a:r>
            <a:r>
              <a:rPr lang="ru-RU" sz="1800" dirty="0"/>
              <a:t> «Дядя Федор, пес и кот», русская народная сказка «</a:t>
            </a:r>
            <a:r>
              <a:rPr lang="ru-RU" sz="1800" dirty="0" err="1"/>
              <a:t>Заюшкина</a:t>
            </a:r>
            <a:r>
              <a:rPr lang="ru-RU" sz="1800" dirty="0"/>
              <a:t> избушка», </a:t>
            </a:r>
            <a:r>
              <a:rPr lang="ru-RU" sz="1800" dirty="0" err="1"/>
              <a:t>В.Катаев</a:t>
            </a:r>
            <a:r>
              <a:rPr lang="ru-RU" sz="1800" dirty="0"/>
              <a:t> «Цветик </a:t>
            </a:r>
            <a:r>
              <a:rPr lang="ru-RU" sz="1800" dirty="0" err="1"/>
              <a:t>Семицветик</a:t>
            </a:r>
            <a:r>
              <a:rPr lang="ru-RU" sz="1800" dirty="0" smtClean="0"/>
              <a:t>»</a:t>
            </a:r>
            <a:r>
              <a:rPr lang="ru-RU" sz="1800" dirty="0"/>
              <a:t> </a:t>
            </a:r>
            <a:r>
              <a:rPr lang="ru-RU" sz="1800" dirty="0" smtClean="0"/>
              <a:t>.Разучивание </a:t>
            </a:r>
            <a:r>
              <a:rPr lang="ru-RU" sz="1800" dirty="0"/>
              <a:t>стихотворения </a:t>
            </a:r>
            <a:r>
              <a:rPr lang="ru-RU" sz="1800" dirty="0" err="1" smtClean="0"/>
              <a:t>А.Барто</a:t>
            </a:r>
            <a:r>
              <a:rPr lang="ru-RU" sz="1800" dirty="0" smtClean="0"/>
              <a:t>,</a:t>
            </a:r>
          </a:p>
          <a:p>
            <a:r>
              <a:rPr lang="ru-RU" sz="1800" dirty="0" smtClean="0"/>
              <a:t>Дидактические </a:t>
            </a:r>
            <a:r>
              <a:rPr lang="ru-RU" sz="1800" dirty="0"/>
              <a:t>игры «Добрые и вежливые слова», «Мой </a:t>
            </a:r>
            <a:r>
              <a:rPr lang="ru-RU" sz="1800" dirty="0" err="1"/>
              <a:t>друг..какой</a:t>
            </a:r>
            <a:r>
              <a:rPr lang="ru-RU" sz="1800" dirty="0"/>
              <a:t>?», «Да-да-да, нет-нет-нет</a:t>
            </a:r>
            <a:r>
              <a:rPr lang="ru-RU" sz="1800" dirty="0" smtClean="0"/>
              <a:t>»,</a:t>
            </a:r>
          </a:p>
          <a:p>
            <a:r>
              <a:rPr lang="ru-RU" sz="1800" dirty="0" smtClean="0"/>
              <a:t>Беседа «Умейте дружбой дорожить»,  просмотр иллюстраций по теме, мультиков и презентаций,</a:t>
            </a:r>
          </a:p>
          <a:p>
            <a:r>
              <a:rPr lang="ru-RU" sz="1800" dirty="0" smtClean="0"/>
              <a:t>Выставка творческих работ совместно с родителями,</a:t>
            </a:r>
          </a:p>
          <a:p>
            <a:r>
              <a:rPr lang="ru-RU" sz="1800" dirty="0" smtClean="0"/>
              <a:t>Театрализованная деятельность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10351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080120"/>
          </a:xfrm>
        </p:spPr>
        <p:txBody>
          <a:bodyPr/>
          <a:lstStyle/>
          <a:p>
            <a:r>
              <a:rPr lang="ru-RU" dirty="0" smtClean="0"/>
              <a:t>3 этап-выбор проектов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548680"/>
            <a:ext cx="8013576" cy="662473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Изготовление масок для театрализации, инсценировка сказки «Кот Леопольд и мыши»</a:t>
            </a:r>
          </a:p>
          <a:p>
            <a:r>
              <a:rPr lang="ru-RU" sz="1800" dirty="0" smtClean="0"/>
              <a:t>Изготовление разрезных картинок, </a:t>
            </a:r>
            <a:r>
              <a:rPr lang="ru-RU" sz="1800" dirty="0" err="1" smtClean="0"/>
              <a:t>пазлов</a:t>
            </a:r>
            <a:r>
              <a:rPr lang="ru-RU" sz="1800" dirty="0" smtClean="0"/>
              <a:t>, </a:t>
            </a:r>
          </a:p>
          <a:p>
            <a:r>
              <a:rPr lang="ru-RU" sz="1800" dirty="0" smtClean="0"/>
              <a:t>Сюжетно-ролевая игра: «Семья», «В кафе», «Детский сад» «День рождения друга», «Мой друг в беде»,</a:t>
            </a:r>
          </a:p>
          <a:p>
            <a:r>
              <a:rPr lang="ru-RU" sz="1800" dirty="0" smtClean="0"/>
              <a:t>Создание художественной выставки «Мой друг»,</a:t>
            </a:r>
          </a:p>
          <a:p>
            <a:r>
              <a:rPr lang="ru-RU" sz="1800" dirty="0" smtClean="0"/>
              <a:t>Создание картотеки </a:t>
            </a:r>
            <a:r>
              <a:rPr lang="ru-RU" sz="1800" dirty="0" err="1" smtClean="0"/>
              <a:t>мирилок</a:t>
            </a:r>
            <a:r>
              <a:rPr lang="ru-RU" sz="1800" dirty="0" smtClean="0"/>
              <a:t>, </a:t>
            </a:r>
          </a:p>
          <a:p>
            <a:r>
              <a:rPr lang="ru-RU" sz="1800" dirty="0" smtClean="0"/>
              <a:t>Консультация для детей «Дружба крепкая», создание вместе с детьми ромашки «Дружба»,</a:t>
            </a:r>
          </a:p>
          <a:p>
            <a:r>
              <a:rPr lang="ru-RU" sz="1800" dirty="0" smtClean="0"/>
              <a:t>Зарисовка символа дружбы, создание книжки малышки «Давайте жить дружно».</a:t>
            </a:r>
          </a:p>
          <a:p>
            <a:r>
              <a:rPr lang="ru-RU" sz="1800" dirty="0" smtClean="0"/>
              <a:t>Экспериментирование с надувным шариком « Мое настроение».</a:t>
            </a:r>
          </a:p>
          <a:p>
            <a:r>
              <a:rPr lang="ru-RU" sz="1800" dirty="0" smtClean="0"/>
              <a:t>Конструирование домов и мостов.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99910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 этап- Реализация проектов</a:t>
            </a:r>
            <a:br>
              <a:rPr lang="ru-RU" dirty="0" smtClean="0"/>
            </a:br>
            <a:r>
              <a:rPr lang="ru-RU" dirty="0" smtClean="0"/>
              <a:t>Центр искусства</a:t>
            </a:r>
            <a:br>
              <a:rPr lang="ru-RU" dirty="0" smtClean="0"/>
            </a:br>
            <a:r>
              <a:rPr lang="ru-RU" sz="1800" dirty="0" smtClean="0"/>
              <a:t>Рисовали своих друзей, раскрашивали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39090" y="39225"/>
            <a:ext cx="2822443" cy="21168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420" y="89529"/>
            <a:ext cx="2915816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02807" y="630041"/>
            <a:ext cx="2955144" cy="22163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1520" y="2060848"/>
            <a:ext cx="5739112" cy="257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007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65226"/>
            <a:ext cx="6512511" cy="98810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Создание книжки-малышки «Давайте жить дружно!»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71900" y="810711"/>
            <a:ext cx="3168352" cy="22322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82178" y="810711"/>
            <a:ext cx="3188357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44314" y="1112465"/>
            <a:ext cx="5276587" cy="342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9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Тестопластика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«Угощения для друзей»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709" y="731838"/>
            <a:ext cx="4633382" cy="3475037"/>
          </a:xfrm>
        </p:spPr>
      </p:pic>
    </p:spTree>
    <p:extLst>
      <p:ext uri="{BB962C8B-B14F-4D97-AF65-F5344CB8AC3E}">
        <p14:creationId xmlns:p14="http://schemas.microsoft.com/office/powerpoint/2010/main" val="2868805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941168"/>
            <a:ext cx="7766248" cy="14401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Раскрасили поделки из теста акварельными красками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4241445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78222" y="626434"/>
            <a:ext cx="4547997" cy="367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4681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203</TotalTime>
  <Words>420</Words>
  <Application>Microsoft Office PowerPoint</Application>
  <PresentationFormat>Экран (4:3)</PresentationFormat>
  <Paragraphs>52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Муниципальное автономное дошкольное учреждение города Новосибирска детский сад №59 «Золотой петушок»        ПРОЕКТ  ДРУЖБА НАЧИНАЕТСЯ С УЛЫБКИ</vt:lpstr>
      <vt:lpstr>Летний проект</vt:lpstr>
      <vt:lpstr>1 этап- Выбор темы</vt:lpstr>
      <vt:lpstr>2 этап- Сбор сведений </vt:lpstr>
      <vt:lpstr>3 этап-выбор проектов</vt:lpstr>
      <vt:lpstr>4 этап- Реализация проектов Центр искусства Рисовали своих друзей, раскрашивали </vt:lpstr>
      <vt:lpstr>Создание книжки-малышки «Давайте жить дружно!»</vt:lpstr>
      <vt:lpstr>Тестопластика  «Угощения для друзей»</vt:lpstr>
      <vt:lpstr>Раскрасили поделки из теста акварельными красками</vt:lpstr>
      <vt:lpstr>Презентация PowerPoint</vt:lpstr>
      <vt:lpstr>Создание символа дружбы</vt:lpstr>
      <vt:lpstr>Создание «Дерева дружбы»</vt:lpstr>
      <vt:lpstr>«Дерево дружбы»</vt:lpstr>
      <vt:lpstr>Художественная выставка  «Мой друг»</vt:lpstr>
      <vt:lpstr>Открытая площадка Постройка моста дружбы от дома к дому</vt:lpstr>
      <vt:lpstr>Центр строительства  «Путешествие на корабле», постройки с мостами</vt:lpstr>
      <vt:lpstr>Центр музыки  взаимодействие с музыкальным руководителем, разучивание песни о дружбе</vt:lpstr>
      <vt:lpstr>Центр литературы</vt:lpstr>
      <vt:lpstr>Центр драматизации театрализация сказки «Кот Леопольд и мыши»</vt:lpstr>
      <vt:lpstr>Игровая ситуация  «День рождения друга»</vt:lpstr>
      <vt:lpstr>Трудовая деятельность Помощь друг другу, совместная уборка игровой комнаты</vt:lpstr>
      <vt:lpstr>Уголок «Ковер примирения»  с картотекой мирилок</vt:lpstr>
      <vt:lpstr>Центр игротека  играли в настольные игры шахматы, пазлы, разрезные картинки</vt:lpstr>
      <vt:lpstr>Дидактическая игра  «Мой друг, какой?», Ромашка «Дружба-это»</vt:lpstr>
      <vt:lpstr>5 этап- презентация проекта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учреждение города Новосибирска детский сад №59 «Золотой петушок»        ПРОЕКТ  ДРУЖБА НАЧИНАЕТСЯ С УЛЫБКИ</dc:title>
  <dc:creator>katys</dc:creator>
  <cp:lastModifiedBy>katys</cp:lastModifiedBy>
  <cp:revision>43</cp:revision>
  <dcterms:created xsi:type="dcterms:W3CDTF">2018-07-03T00:01:08Z</dcterms:created>
  <dcterms:modified xsi:type="dcterms:W3CDTF">2019-04-21T09:51:59Z</dcterms:modified>
</cp:coreProperties>
</file>